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20_DB66EA10.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35_490FEA24.xml" ContentType="application/vnd.ms-powerpoint.comments+xml"/>
  <Override PartName="/ppt/notesSlides/notesSlide33.xml" ContentType="application/vnd.openxmlformats-officedocument.presentationml.notesSlide+xml"/>
  <Override PartName="/ppt/comments/modernComment_10D_18B8DEA0.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56" r:id="rId5"/>
    <p:sldId id="267" r:id="rId6"/>
    <p:sldId id="257" r:id="rId7"/>
    <p:sldId id="259" r:id="rId8"/>
    <p:sldId id="258" r:id="rId9"/>
    <p:sldId id="268" r:id="rId10"/>
    <p:sldId id="260" r:id="rId11"/>
    <p:sldId id="274" r:id="rId12"/>
    <p:sldId id="262" r:id="rId13"/>
    <p:sldId id="301" r:id="rId14"/>
    <p:sldId id="307" r:id="rId15"/>
    <p:sldId id="273" r:id="rId16"/>
    <p:sldId id="276" r:id="rId17"/>
    <p:sldId id="277" r:id="rId18"/>
    <p:sldId id="283" r:id="rId19"/>
    <p:sldId id="284" r:id="rId20"/>
    <p:sldId id="275" r:id="rId21"/>
    <p:sldId id="265" r:id="rId22"/>
    <p:sldId id="261" r:id="rId23"/>
    <p:sldId id="280" r:id="rId24"/>
    <p:sldId id="311" r:id="rId25"/>
    <p:sldId id="263" r:id="rId26"/>
    <p:sldId id="266" r:id="rId27"/>
    <p:sldId id="270" r:id="rId28"/>
    <p:sldId id="272" r:id="rId29"/>
    <p:sldId id="282" r:id="rId30"/>
    <p:sldId id="281" r:id="rId31"/>
    <p:sldId id="308" r:id="rId32"/>
    <p:sldId id="285" r:id="rId33"/>
    <p:sldId id="286" r:id="rId34"/>
    <p:sldId id="310" r:id="rId35"/>
    <p:sldId id="288" r:id="rId36"/>
    <p:sldId id="289" r:id="rId37"/>
    <p:sldId id="304" r:id="rId38"/>
    <p:sldId id="309" r:id="rId39"/>
    <p:sldId id="26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7A6C2A-7955-F51E-6F31-84923591514F}" name="Withers, Jonah L" initials="WJL" userId="S::jonah_withers@fws.gov::a8ab2fc2-5a56-451b-978e-2e3cb8a48c4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0182" autoAdjust="0"/>
  </p:normalViewPr>
  <p:slideViewPr>
    <p:cSldViewPr snapToGrid="0">
      <p:cViewPr varScale="1">
        <p:scale>
          <a:sx n="69" d="100"/>
          <a:sy n="69" d="100"/>
        </p:scale>
        <p:origin x="186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hers, Jonah L" userId="a8ab2fc2-5a56-451b-978e-2e3cb8a48c4c" providerId="ADAL" clId="{05241F19-E006-49A6-8754-EECB1635721A}"/>
    <pc:docChg chg="undo custSel addSld delSld modSld sldOrd">
      <pc:chgData name="Withers, Jonah L" userId="a8ab2fc2-5a56-451b-978e-2e3cb8a48c4c" providerId="ADAL" clId="{05241F19-E006-49A6-8754-EECB1635721A}" dt="2023-05-04T19:07:41.264" v="3012"/>
      <pc:docMkLst>
        <pc:docMk/>
      </pc:docMkLst>
      <pc:sldChg chg="modSp mod">
        <pc:chgData name="Withers, Jonah L" userId="a8ab2fc2-5a56-451b-978e-2e3cb8a48c4c" providerId="ADAL" clId="{05241F19-E006-49A6-8754-EECB1635721A}" dt="2023-05-04T14:45:29.562" v="64" actId="255"/>
        <pc:sldMkLst>
          <pc:docMk/>
          <pc:sldMk cId="1068202781" sldId="256"/>
        </pc:sldMkLst>
        <pc:spChg chg="mod">
          <ac:chgData name="Withers, Jonah L" userId="a8ab2fc2-5a56-451b-978e-2e3cb8a48c4c" providerId="ADAL" clId="{05241F19-E006-49A6-8754-EECB1635721A}" dt="2023-05-04T14:45:29.562" v="64" actId="255"/>
          <ac:spMkLst>
            <pc:docMk/>
            <pc:sldMk cId="1068202781" sldId="256"/>
            <ac:spMk id="3" creationId="{2CCD0D8C-42F9-4E4E-AAC5-5BDA551B7663}"/>
          </ac:spMkLst>
        </pc:spChg>
      </pc:sldChg>
      <pc:sldChg chg="add del ord">
        <pc:chgData name="Withers, Jonah L" userId="a8ab2fc2-5a56-451b-978e-2e3cb8a48c4c" providerId="ADAL" clId="{05241F19-E006-49A6-8754-EECB1635721A}" dt="2023-05-04T19:02:05.416" v="3011"/>
        <pc:sldMkLst>
          <pc:docMk/>
          <pc:sldMk cId="414768800" sldId="269"/>
        </pc:sldMkLst>
      </pc:sldChg>
      <pc:sldChg chg="ord">
        <pc:chgData name="Withers, Jonah L" userId="a8ab2fc2-5a56-451b-978e-2e3cb8a48c4c" providerId="ADAL" clId="{05241F19-E006-49A6-8754-EECB1635721A}" dt="2023-05-04T18:55:29.567" v="2441"/>
        <pc:sldMkLst>
          <pc:docMk/>
          <pc:sldMk cId="3680954896" sldId="288"/>
        </pc:sldMkLst>
      </pc:sldChg>
      <pc:sldChg chg="ord">
        <pc:chgData name="Withers, Jonah L" userId="a8ab2fc2-5a56-451b-978e-2e3cb8a48c4c" providerId="ADAL" clId="{05241F19-E006-49A6-8754-EECB1635721A}" dt="2023-05-04T18:55:29.567" v="2441"/>
        <pc:sldMkLst>
          <pc:docMk/>
          <pc:sldMk cId="587533976" sldId="289"/>
        </pc:sldMkLst>
      </pc:sldChg>
      <pc:sldChg chg="modSp mod">
        <pc:chgData name="Withers, Jonah L" userId="a8ab2fc2-5a56-451b-978e-2e3cb8a48c4c" providerId="ADAL" clId="{05241F19-E006-49A6-8754-EECB1635721A}" dt="2023-05-04T19:01:57.983" v="3009" actId="20577"/>
        <pc:sldMkLst>
          <pc:docMk/>
          <pc:sldMk cId="192990998" sldId="304"/>
        </pc:sldMkLst>
        <pc:spChg chg="mod">
          <ac:chgData name="Withers, Jonah L" userId="a8ab2fc2-5a56-451b-978e-2e3cb8a48c4c" providerId="ADAL" clId="{05241F19-E006-49A6-8754-EECB1635721A}" dt="2023-05-04T19:01:57.983" v="3009" actId="20577"/>
          <ac:spMkLst>
            <pc:docMk/>
            <pc:sldMk cId="192990998" sldId="304"/>
            <ac:spMk id="3" creationId="{FB9F7781-0480-1789-1CCD-FC810F01A72A}"/>
          </ac:spMkLst>
        </pc:spChg>
      </pc:sldChg>
      <pc:sldChg chg="modSp add mod addCm modCm modNotesTx">
        <pc:chgData name="Withers, Jonah L" userId="a8ab2fc2-5a56-451b-978e-2e3cb8a48c4c" providerId="ADAL" clId="{05241F19-E006-49A6-8754-EECB1635721A}" dt="2023-05-04T19:07:41.264" v="3012"/>
        <pc:sldMkLst>
          <pc:docMk/>
          <pc:sldMk cId="1225779748" sldId="309"/>
        </pc:sldMkLst>
        <pc:spChg chg="mod">
          <ac:chgData name="Withers, Jonah L" userId="a8ab2fc2-5a56-451b-978e-2e3cb8a48c4c" providerId="ADAL" clId="{05241F19-E006-49A6-8754-EECB1635721A}" dt="2023-05-04T18:58:45.785" v="2531" actId="20577"/>
          <ac:spMkLst>
            <pc:docMk/>
            <pc:sldMk cId="1225779748" sldId="309"/>
            <ac:spMk id="3" creationId="{99912317-376A-377B-E57C-82B06282D21B}"/>
          </ac:spMkLst>
        </pc:spChg>
      </pc:sldChg>
      <pc:sldChg chg="modSp del mod modNotesTx">
        <pc:chgData name="Withers, Jonah L" userId="a8ab2fc2-5a56-451b-978e-2e3cb8a48c4c" providerId="ADAL" clId="{05241F19-E006-49A6-8754-EECB1635721A}" dt="2023-05-04T18:55:08.625" v="2438" actId="2696"/>
        <pc:sldMkLst>
          <pc:docMk/>
          <pc:sldMk cId="4242662705" sldId="309"/>
        </pc:sldMkLst>
        <pc:spChg chg="mod">
          <ac:chgData name="Withers, Jonah L" userId="a8ab2fc2-5a56-451b-978e-2e3cb8a48c4c" providerId="ADAL" clId="{05241F19-E006-49A6-8754-EECB1635721A}" dt="2023-05-04T18:54:48.402" v="2437" actId="20577"/>
          <ac:spMkLst>
            <pc:docMk/>
            <pc:sldMk cId="4242662705" sldId="309"/>
            <ac:spMk id="3" creationId="{99912317-376A-377B-E57C-82B06282D21B}"/>
          </ac:spMkLst>
        </pc:spChg>
      </pc:sldChg>
      <pc:sldChg chg="ord">
        <pc:chgData name="Withers, Jonah L" userId="a8ab2fc2-5a56-451b-978e-2e3cb8a48c4c" providerId="ADAL" clId="{05241F19-E006-49A6-8754-EECB1635721A}" dt="2023-05-04T18:55:36.677" v="2445"/>
        <pc:sldMkLst>
          <pc:docMk/>
          <pc:sldMk cId="3711848020" sldId="310"/>
        </pc:sldMkLst>
      </pc:sldChg>
      <pc:sldChg chg="modSp add del mod">
        <pc:chgData name="Withers, Jonah L" userId="a8ab2fc2-5a56-451b-978e-2e3cb8a48c4c" providerId="ADAL" clId="{05241F19-E006-49A6-8754-EECB1635721A}" dt="2023-05-04T18:23:31.241" v="1204" actId="47"/>
        <pc:sldMkLst>
          <pc:docMk/>
          <pc:sldMk cId="4064936641" sldId="311"/>
        </pc:sldMkLst>
        <pc:spChg chg="mod">
          <ac:chgData name="Withers, Jonah L" userId="a8ab2fc2-5a56-451b-978e-2e3cb8a48c4c" providerId="ADAL" clId="{05241F19-E006-49A6-8754-EECB1635721A}" dt="2023-05-04T17:59:09.544" v="1045" actId="20577"/>
          <ac:spMkLst>
            <pc:docMk/>
            <pc:sldMk cId="4064936641" sldId="311"/>
            <ac:spMk id="2" creationId="{E3C4A6F4-035A-5FC8-3725-CE9ABC1D54B6}"/>
          </ac:spMkLst>
        </pc:spChg>
        <pc:spChg chg="mod">
          <ac:chgData name="Withers, Jonah L" userId="a8ab2fc2-5a56-451b-978e-2e3cb8a48c4c" providerId="ADAL" clId="{05241F19-E006-49A6-8754-EECB1635721A}" dt="2023-05-04T18:18:32.345" v="1135" actId="21"/>
          <ac:spMkLst>
            <pc:docMk/>
            <pc:sldMk cId="4064936641" sldId="311"/>
            <ac:spMk id="3" creationId="{99912317-376A-377B-E57C-82B06282D21B}"/>
          </ac:spMkLst>
        </pc:spChg>
      </pc:sldChg>
      <pc:sldChg chg="addSp delSp modSp add del mod ord modClrScheme modAnim chgLayout modNotesTx">
        <pc:chgData name="Withers, Jonah L" userId="a8ab2fc2-5a56-451b-978e-2e3cb8a48c4c" providerId="ADAL" clId="{05241F19-E006-49A6-8754-EECB1635721A}" dt="2023-05-04T18:55:08.625" v="2438" actId="2696"/>
        <pc:sldMkLst>
          <pc:docMk/>
          <pc:sldMk cId="2479376236" sldId="312"/>
        </pc:sldMkLst>
        <pc:spChg chg="mod ord">
          <ac:chgData name="Withers, Jonah L" userId="a8ab2fc2-5a56-451b-978e-2e3cb8a48c4c" providerId="ADAL" clId="{05241F19-E006-49A6-8754-EECB1635721A}" dt="2023-05-04T18:29:00.695" v="1393" actId="700"/>
          <ac:spMkLst>
            <pc:docMk/>
            <pc:sldMk cId="2479376236" sldId="312"/>
            <ac:spMk id="2" creationId="{E3C4A6F4-035A-5FC8-3725-CE9ABC1D54B6}"/>
          </ac:spMkLst>
        </pc:spChg>
        <pc:spChg chg="mod ord">
          <ac:chgData name="Withers, Jonah L" userId="a8ab2fc2-5a56-451b-978e-2e3cb8a48c4c" providerId="ADAL" clId="{05241F19-E006-49A6-8754-EECB1635721A}" dt="2023-05-04T18:30:29.729" v="1416" actId="20577"/>
          <ac:spMkLst>
            <pc:docMk/>
            <pc:sldMk cId="2479376236" sldId="312"/>
            <ac:spMk id="3" creationId="{99912317-376A-377B-E57C-82B06282D21B}"/>
          </ac:spMkLst>
        </pc:spChg>
        <pc:spChg chg="add del mod ord">
          <ac:chgData name="Withers, Jonah L" userId="a8ab2fc2-5a56-451b-978e-2e3cb8a48c4c" providerId="ADAL" clId="{05241F19-E006-49A6-8754-EECB1635721A}" dt="2023-05-04T18:29:02.249" v="1396"/>
          <ac:spMkLst>
            <pc:docMk/>
            <pc:sldMk cId="2479376236" sldId="312"/>
            <ac:spMk id="9" creationId="{1EAD0B9C-EBA2-28FF-E1E1-999174D82994}"/>
          </ac:spMkLst>
        </pc:spChg>
        <pc:picChg chg="add del">
          <ac:chgData name="Withers, Jonah L" userId="a8ab2fc2-5a56-451b-978e-2e3cb8a48c4c" providerId="ADAL" clId="{05241F19-E006-49A6-8754-EECB1635721A}" dt="2023-05-04T18:12:04.078" v="1082" actId="478"/>
          <ac:picMkLst>
            <pc:docMk/>
            <pc:sldMk cId="2479376236" sldId="312"/>
            <ac:picMk id="5" creationId="{AD2367AA-894C-F4ED-5DC2-992CD22CE142}"/>
          </ac:picMkLst>
        </pc:picChg>
        <pc:picChg chg="add del mod">
          <ac:chgData name="Withers, Jonah L" userId="a8ab2fc2-5a56-451b-978e-2e3cb8a48c4c" providerId="ADAL" clId="{05241F19-E006-49A6-8754-EECB1635721A}" dt="2023-05-04T18:05:32.537" v="1069"/>
          <ac:picMkLst>
            <pc:docMk/>
            <pc:sldMk cId="2479376236" sldId="312"/>
            <ac:picMk id="6" creationId="{E85D0DF9-709B-D02A-6A14-8368894608AF}"/>
          </ac:picMkLst>
        </pc:picChg>
        <pc:picChg chg="add del mod">
          <ac:chgData name="Withers, Jonah L" userId="a8ab2fc2-5a56-451b-978e-2e3cb8a48c4c" providerId="ADAL" clId="{05241F19-E006-49A6-8754-EECB1635721A}" dt="2023-05-04T18:28:21.164" v="1387" actId="21"/>
          <ac:picMkLst>
            <pc:docMk/>
            <pc:sldMk cId="2479376236" sldId="312"/>
            <ac:picMk id="7" creationId="{0724A886-C7C8-4BAB-08B8-BC884D0EAB5C}"/>
          </ac:picMkLst>
        </pc:picChg>
        <pc:picChg chg="add del mod modCrop">
          <ac:chgData name="Withers, Jonah L" userId="a8ab2fc2-5a56-451b-978e-2e3cb8a48c4c" providerId="ADAL" clId="{05241F19-E006-49A6-8754-EECB1635721A}" dt="2023-05-04T18:28:50.118" v="1392" actId="21"/>
          <ac:picMkLst>
            <pc:docMk/>
            <pc:sldMk cId="2479376236" sldId="312"/>
            <ac:picMk id="8" creationId="{61603C92-17D1-FD59-FDD3-3ED684889693}"/>
          </ac:picMkLst>
        </pc:picChg>
        <pc:picChg chg="add mod">
          <ac:chgData name="Withers, Jonah L" userId="a8ab2fc2-5a56-451b-978e-2e3cb8a48c4c" providerId="ADAL" clId="{05241F19-E006-49A6-8754-EECB1635721A}" dt="2023-05-04T18:29:02.249" v="1396"/>
          <ac:picMkLst>
            <pc:docMk/>
            <pc:sldMk cId="2479376236" sldId="312"/>
            <ac:picMk id="10" creationId="{6CB046F0-8ABB-3B9E-7330-A1EF63F38F96}"/>
          </ac:picMkLst>
        </pc:picChg>
        <pc:picChg chg="add del">
          <ac:chgData name="Withers, Jonah L" userId="a8ab2fc2-5a56-451b-978e-2e3cb8a48c4c" providerId="ADAL" clId="{05241F19-E006-49A6-8754-EECB1635721A}" dt="2023-05-04T18:35:00.468" v="1596" actId="21"/>
          <ac:picMkLst>
            <pc:docMk/>
            <pc:sldMk cId="2479376236" sldId="312"/>
            <ac:picMk id="12" creationId="{EC70F198-2755-6C27-A2DE-9A958462A5B4}"/>
          </ac:picMkLst>
        </pc:picChg>
        <pc:picChg chg="add del mod">
          <ac:chgData name="Withers, Jonah L" userId="a8ab2fc2-5a56-451b-978e-2e3cb8a48c4c" providerId="ADAL" clId="{05241F19-E006-49A6-8754-EECB1635721A}" dt="2023-05-04T18:36:25.474" v="1600" actId="478"/>
          <ac:picMkLst>
            <pc:docMk/>
            <pc:sldMk cId="2479376236" sldId="312"/>
            <ac:picMk id="13" creationId="{77DF96B7-C4EF-B92D-8439-CEFC58D24338}"/>
          </ac:picMkLst>
        </pc:picChg>
        <pc:picChg chg="add mod modCrop">
          <ac:chgData name="Withers, Jonah L" userId="a8ab2fc2-5a56-451b-978e-2e3cb8a48c4c" providerId="ADAL" clId="{05241F19-E006-49A6-8754-EECB1635721A}" dt="2023-05-04T18:36:48.158" v="1606" actId="1076"/>
          <ac:picMkLst>
            <pc:docMk/>
            <pc:sldMk cId="2479376236" sldId="312"/>
            <ac:picMk id="15" creationId="{51C3F5D1-3C03-C91E-4AF7-42AB54A01531}"/>
          </ac:picMkLst>
        </pc:picChg>
        <pc:picChg chg="add mod modCrop">
          <ac:chgData name="Withers, Jonah L" userId="a8ab2fc2-5a56-451b-978e-2e3cb8a48c4c" providerId="ADAL" clId="{05241F19-E006-49A6-8754-EECB1635721A}" dt="2023-05-04T18:51:23.045" v="2211" actId="1076"/>
          <ac:picMkLst>
            <pc:docMk/>
            <pc:sldMk cId="2479376236" sldId="312"/>
            <ac:picMk id="17" creationId="{9CAE441A-5AA5-4118-9EE3-DE8254B91CB8}"/>
          </ac:picMkLst>
        </pc:picChg>
      </pc:sldChg>
      <pc:sldChg chg="modSp add del mod">
        <pc:chgData name="Withers, Jonah L" userId="a8ab2fc2-5a56-451b-978e-2e3cb8a48c4c" providerId="ADAL" clId="{05241F19-E006-49A6-8754-EECB1635721A}" dt="2023-05-04T18:55:08.625" v="2438" actId="2696"/>
        <pc:sldMkLst>
          <pc:docMk/>
          <pc:sldMk cId="3719495233" sldId="313"/>
        </pc:sldMkLst>
        <pc:spChg chg="mod">
          <ac:chgData name="Withers, Jonah L" userId="a8ab2fc2-5a56-451b-978e-2e3cb8a48c4c" providerId="ADAL" clId="{05241F19-E006-49A6-8754-EECB1635721A}" dt="2023-05-04T14:52:54.384" v="466" actId="6549"/>
          <ac:spMkLst>
            <pc:docMk/>
            <pc:sldMk cId="3719495233" sldId="313"/>
            <ac:spMk id="2" creationId="{E3C4A6F4-035A-5FC8-3725-CE9ABC1D54B6}"/>
          </ac:spMkLst>
        </pc:spChg>
        <pc:spChg chg="mod">
          <ac:chgData name="Withers, Jonah L" userId="a8ab2fc2-5a56-451b-978e-2e3cb8a48c4c" providerId="ADAL" clId="{05241F19-E006-49A6-8754-EECB1635721A}" dt="2023-05-04T14:54:55.063" v="730" actId="5793"/>
          <ac:spMkLst>
            <pc:docMk/>
            <pc:sldMk cId="3719495233" sldId="313"/>
            <ac:spMk id="3" creationId="{99912317-376A-377B-E57C-82B06282D21B}"/>
          </ac:spMkLst>
        </pc:spChg>
      </pc:sldChg>
      <pc:sldChg chg="modSp add del mod">
        <pc:chgData name="Withers, Jonah L" userId="a8ab2fc2-5a56-451b-978e-2e3cb8a48c4c" providerId="ADAL" clId="{05241F19-E006-49A6-8754-EECB1635721A}" dt="2023-05-04T18:55:08.625" v="2438" actId="2696"/>
        <pc:sldMkLst>
          <pc:docMk/>
          <pc:sldMk cId="4252321246" sldId="314"/>
        </pc:sldMkLst>
        <pc:spChg chg="mod">
          <ac:chgData name="Withers, Jonah L" userId="a8ab2fc2-5a56-451b-978e-2e3cb8a48c4c" providerId="ADAL" clId="{05241F19-E006-49A6-8754-EECB1635721A}" dt="2023-05-04T14:58:08.305" v="883" actId="20577"/>
          <ac:spMkLst>
            <pc:docMk/>
            <pc:sldMk cId="4252321246" sldId="314"/>
            <ac:spMk id="3" creationId="{99912317-376A-377B-E57C-82B06282D21B}"/>
          </ac:spMkLst>
        </pc:spChg>
      </pc:sldChg>
      <pc:sldChg chg="addSp delSp modSp add del mod">
        <pc:chgData name="Withers, Jonah L" userId="a8ab2fc2-5a56-451b-978e-2e3cb8a48c4c" providerId="ADAL" clId="{05241F19-E006-49A6-8754-EECB1635721A}" dt="2023-05-04T18:55:08.625" v="2438" actId="2696"/>
        <pc:sldMkLst>
          <pc:docMk/>
          <pc:sldMk cId="2357340409" sldId="315"/>
        </pc:sldMkLst>
        <pc:picChg chg="mod">
          <ac:chgData name="Withers, Jonah L" userId="a8ab2fc2-5a56-451b-978e-2e3cb8a48c4c" providerId="ADAL" clId="{05241F19-E006-49A6-8754-EECB1635721A}" dt="2023-05-04T18:24:34.915" v="1227" actId="1076"/>
          <ac:picMkLst>
            <pc:docMk/>
            <pc:sldMk cId="2357340409" sldId="315"/>
            <ac:picMk id="5" creationId="{AD2367AA-894C-F4ED-5DC2-992CD22CE142}"/>
          </ac:picMkLst>
        </pc:picChg>
        <pc:picChg chg="add mod">
          <ac:chgData name="Withers, Jonah L" userId="a8ab2fc2-5a56-451b-978e-2e3cb8a48c4c" providerId="ADAL" clId="{05241F19-E006-49A6-8754-EECB1635721A}" dt="2023-05-04T18:24:33.297" v="1226" actId="1076"/>
          <ac:picMkLst>
            <pc:docMk/>
            <pc:sldMk cId="2357340409" sldId="315"/>
            <ac:picMk id="6" creationId="{25315513-44DE-66E5-DB05-C70C75F4434F}"/>
          </ac:picMkLst>
        </pc:picChg>
        <pc:picChg chg="add mod">
          <ac:chgData name="Withers, Jonah L" userId="a8ab2fc2-5a56-451b-978e-2e3cb8a48c4c" providerId="ADAL" clId="{05241F19-E006-49A6-8754-EECB1635721A}" dt="2023-05-04T18:24:31.884" v="1225" actId="1076"/>
          <ac:picMkLst>
            <pc:docMk/>
            <pc:sldMk cId="2357340409" sldId="315"/>
            <ac:picMk id="8" creationId="{B77B5834-7F66-09C2-E3A4-BEA4A75A55F2}"/>
          </ac:picMkLst>
        </pc:picChg>
        <pc:picChg chg="add mod">
          <ac:chgData name="Withers, Jonah L" userId="a8ab2fc2-5a56-451b-978e-2e3cb8a48c4c" providerId="ADAL" clId="{05241F19-E006-49A6-8754-EECB1635721A}" dt="2023-05-04T18:24:26.765" v="1223" actId="1076"/>
          <ac:picMkLst>
            <pc:docMk/>
            <pc:sldMk cId="2357340409" sldId="315"/>
            <ac:picMk id="10" creationId="{2676E5FC-3E22-0194-71BC-3E8CFB4CF59A}"/>
          </ac:picMkLst>
        </pc:picChg>
        <pc:picChg chg="add del">
          <ac:chgData name="Withers, Jonah L" userId="a8ab2fc2-5a56-451b-978e-2e3cb8a48c4c" providerId="ADAL" clId="{05241F19-E006-49A6-8754-EECB1635721A}" dt="2023-05-04T18:10:14.583" v="1076" actId="478"/>
          <ac:picMkLst>
            <pc:docMk/>
            <pc:sldMk cId="2357340409" sldId="315"/>
            <ac:picMk id="12" creationId="{8E605C73-E4D8-02E1-9B06-6AAA865BC8DC}"/>
          </ac:picMkLst>
        </pc:picChg>
        <pc:picChg chg="add mod">
          <ac:chgData name="Withers, Jonah L" userId="a8ab2fc2-5a56-451b-978e-2e3cb8a48c4c" providerId="ADAL" clId="{05241F19-E006-49A6-8754-EECB1635721A}" dt="2023-05-04T18:24:12.028" v="1217" actId="1076"/>
          <ac:picMkLst>
            <pc:docMk/>
            <pc:sldMk cId="2357340409" sldId="315"/>
            <ac:picMk id="14" creationId="{F20ED79B-C196-8C00-D0A9-0A6B172376FC}"/>
          </ac:picMkLst>
        </pc:picChg>
        <pc:picChg chg="add mod">
          <ac:chgData name="Withers, Jonah L" userId="a8ab2fc2-5a56-451b-978e-2e3cb8a48c4c" providerId="ADAL" clId="{05241F19-E006-49A6-8754-EECB1635721A}" dt="2023-05-04T18:24:20.641" v="1220" actId="1076"/>
          <ac:picMkLst>
            <pc:docMk/>
            <pc:sldMk cId="2357340409" sldId="315"/>
            <ac:picMk id="16" creationId="{E79F8010-BC2B-B161-B6F2-3D7D1471AD84}"/>
          </ac:picMkLst>
        </pc:picChg>
        <pc:picChg chg="add mod">
          <ac:chgData name="Withers, Jonah L" userId="a8ab2fc2-5a56-451b-978e-2e3cb8a48c4c" providerId="ADAL" clId="{05241F19-E006-49A6-8754-EECB1635721A}" dt="2023-05-04T18:24:13.284" v="1218" actId="1076"/>
          <ac:picMkLst>
            <pc:docMk/>
            <pc:sldMk cId="2357340409" sldId="315"/>
            <ac:picMk id="18" creationId="{E3E7F9C8-97E9-BAA9-6C3A-AD392E983AC6}"/>
          </ac:picMkLst>
        </pc:picChg>
        <pc:picChg chg="add mod">
          <ac:chgData name="Withers, Jonah L" userId="a8ab2fc2-5a56-451b-978e-2e3cb8a48c4c" providerId="ADAL" clId="{05241F19-E006-49A6-8754-EECB1635721A}" dt="2023-05-04T18:24:16.173" v="1219" actId="1076"/>
          <ac:picMkLst>
            <pc:docMk/>
            <pc:sldMk cId="2357340409" sldId="315"/>
            <ac:picMk id="20" creationId="{933E23A2-E06F-EBED-C89D-7374D565F5C8}"/>
          </ac:picMkLst>
        </pc:picChg>
        <pc:picChg chg="add mod">
          <ac:chgData name="Withers, Jonah L" userId="a8ab2fc2-5a56-451b-978e-2e3cb8a48c4c" providerId="ADAL" clId="{05241F19-E006-49A6-8754-EECB1635721A}" dt="2023-05-04T18:24:28.093" v="1224" actId="1076"/>
          <ac:picMkLst>
            <pc:docMk/>
            <pc:sldMk cId="2357340409" sldId="315"/>
            <ac:picMk id="22" creationId="{4E8580B8-FE4A-5BCF-B161-496D8DFC6CA8}"/>
          </ac:picMkLst>
        </pc:picChg>
        <pc:picChg chg="add mod">
          <ac:chgData name="Withers, Jonah L" userId="a8ab2fc2-5a56-451b-978e-2e3cb8a48c4c" providerId="ADAL" clId="{05241F19-E006-49A6-8754-EECB1635721A}" dt="2023-05-04T18:23:59.992" v="1215" actId="1076"/>
          <ac:picMkLst>
            <pc:docMk/>
            <pc:sldMk cId="2357340409" sldId="315"/>
            <ac:picMk id="24" creationId="{030DD0E4-3730-109C-6EE6-40E4BC139E98}"/>
          </ac:picMkLst>
        </pc:picChg>
      </pc:sldChg>
    </pc:docChg>
  </pc:docChgLst>
  <pc:docChgLst>
    <pc:chgData name="Withers, Jonah L" userId="a8ab2fc2-5a56-451b-978e-2e3cb8a48c4c" providerId="ADAL" clId="{89182719-DC93-470E-91F8-D445A82528BB}"/>
    <pc:docChg chg="modSld">
      <pc:chgData name="Withers, Jonah L" userId="a8ab2fc2-5a56-451b-978e-2e3cb8a48c4c" providerId="ADAL" clId="{89182719-DC93-470E-91F8-D445A82528BB}" dt="2023-07-23T20:32:05.312" v="4" actId="20577"/>
      <pc:docMkLst>
        <pc:docMk/>
      </pc:docMkLst>
      <pc:sldChg chg="modSp mod">
        <pc:chgData name="Withers, Jonah L" userId="a8ab2fc2-5a56-451b-978e-2e3cb8a48c4c" providerId="ADAL" clId="{89182719-DC93-470E-91F8-D445A82528BB}" dt="2023-07-23T20:32:05.312" v="4" actId="20577"/>
        <pc:sldMkLst>
          <pc:docMk/>
          <pc:sldMk cId="1272604124" sldId="267"/>
        </pc:sldMkLst>
        <pc:spChg chg="mod">
          <ac:chgData name="Withers, Jonah L" userId="a8ab2fc2-5a56-451b-978e-2e3cb8a48c4c" providerId="ADAL" clId="{89182719-DC93-470E-91F8-D445A82528BB}" dt="2023-07-23T20:32:05.312" v="4" actId="20577"/>
          <ac:spMkLst>
            <pc:docMk/>
            <pc:sldMk cId="1272604124" sldId="267"/>
            <ac:spMk id="3" creationId="{13724531-6B52-4F91-AB14-78DBF8D20135}"/>
          </ac:spMkLst>
        </pc:spChg>
      </pc:sldChg>
    </pc:docChg>
  </pc:docChgLst>
  <pc:docChgLst>
    <pc:chgData name="Withers, Jonah L" userId="a8ab2fc2-5a56-451b-978e-2e3cb8a48c4c" providerId="ADAL" clId="{7F091FC9-3F40-48C8-9EEE-EF5DB27B9831}"/>
    <pc:docChg chg="undo custSel addSld delSld modSld sldOrd">
      <pc:chgData name="Withers, Jonah L" userId="a8ab2fc2-5a56-451b-978e-2e3cb8a48c4c" providerId="ADAL" clId="{7F091FC9-3F40-48C8-9EEE-EF5DB27B9831}" dt="2023-05-03T15:24:39.790" v="3808"/>
      <pc:docMkLst>
        <pc:docMk/>
      </pc:docMkLst>
      <pc:sldChg chg="addSp delSp modSp mod delDesignElem">
        <pc:chgData name="Withers, Jonah L" userId="a8ab2fc2-5a56-451b-978e-2e3cb8a48c4c" providerId="ADAL" clId="{7F091FC9-3F40-48C8-9EEE-EF5DB27B9831}" dt="2023-05-03T12:48:51.884" v="1758"/>
        <pc:sldMkLst>
          <pc:docMk/>
          <pc:sldMk cId="1068202781" sldId="256"/>
        </pc:sldMkLst>
        <pc:spChg chg="mod">
          <ac:chgData name="Withers, Jonah L" userId="a8ab2fc2-5a56-451b-978e-2e3cb8a48c4c" providerId="ADAL" clId="{7F091FC9-3F40-48C8-9EEE-EF5DB27B9831}" dt="2023-05-03T12:48:51.884" v="1758"/>
          <ac:spMkLst>
            <pc:docMk/>
            <pc:sldMk cId="1068202781" sldId="256"/>
            <ac:spMk id="2" creationId="{B2D985F7-B990-454B-8B31-FFD11321F516}"/>
          </ac:spMkLst>
        </pc:spChg>
        <pc:spChg chg="add del">
          <ac:chgData name="Withers, Jonah L" userId="a8ab2fc2-5a56-451b-978e-2e3cb8a48c4c" providerId="ADAL" clId="{7F091FC9-3F40-48C8-9EEE-EF5DB27B9831}" dt="2023-05-03T12:48:51.884" v="1758"/>
          <ac:spMkLst>
            <pc:docMk/>
            <pc:sldMk cId="1068202781" sldId="256"/>
            <ac:spMk id="26" creationId="{E49CC64F-7275-4E33-961B-0C5CDC439875}"/>
          </ac:spMkLst>
        </pc:spChg>
      </pc:sldChg>
      <pc:sldChg chg="addSp delSp delDesignElem">
        <pc:chgData name="Withers, Jonah L" userId="a8ab2fc2-5a56-451b-978e-2e3cb8a48c4c" providerId="ADAL" clId="{7F091FC9-3F40-48C8-9EEE-EF5DB27B9831}" dt="2023-05-03T12:48:51.884" v="1758"/>
        <pc:sldMkLst>
          <pc:docMk/>
          <pc:sldMk cId="2160438287" sldId="257"/>
        </pc:sldMkLst>
        <pc:spChg chg="add del">
          <ac:chgData name="Withers, Jonah L" userId="a8ab2fc2-5a56-451b-978e-2e3cb8a48c4c" providerId="ADAL" clId="{7F091FC9-3F40-48C8-9EEE-EF5DB27B9831}" dt="2023-05-03T12:48:51.884" v="1758"/>
          <ac:spMkLst>
            <pc:docMk/>
            <pc:sldMk cId="2160438287" sldId="257"/>
            <ac:spMk id="12" creationId="{5E39A796-BE83-48B1-B33F-35C4A32AAB57}"/>
          </ac:spMkLst>
        </pc:spChg>
        <pc:spChg chg="add del">
          <ac:chgData name="Withers, Jonah L" userId="a8ab2fc2-5a56-451b-978e-2e3cb8a48c4c" providerId="ADAL" clId="{7F091FC9-3F40-48C8-9EEE-EF5DB27B9831}" dt="2023-05-03T12:48:51.884" v="1758"/>
          <ac:spMkLst>
            <pc:docMk/>
            <pc:sldMk cId="2160438287" sldId="257"/>
            <ac:spMk id="14" creationId="{72F84B47-E267-4194-8194-831DB7B5547F}"/>
          </ac:spMkLst>
        </pc:spChg>
      </pc:sldChg>
      <pc:sldChg chg="addSp delSp delDesignElem">
        <pc:chgData name="Withers, Jonah L" userId="a8ab2fc2-5a56-451b-978e-2e3cb8a48c4c" providerId="ADAL" clId="{7F091FC9-3F40-48C8-9EEE-EF5DB27B9831}" dt="2023-05-03T12:48:51.884" v="1758"/>
        <pc:sldMkLst>
          <pc:docMk/>
          <pc:sldMk cId="1313329901" sldId="258"/>
        </pc:sldMkLst>
        <pc:spChg chg="add del">
          <ac:chgData name="Withers, Jonah L" userId="a8ab2fc2-5a56-451b-978e-2e3cb8a48c4c" providerId="ADAL" clId="{7F091FC9-3F40-48C8-9EEE-EF5DB27B9831}" dt="2023-05-03T12:48:51.884" v="1758"/>
          <ac:spMkLst>
            <pc:docMk/>
            <pc:sldMk cId="1313329901" sldId="258"/>
            <ac:spMk id="18" creationId="{149FB5C3-7336-4FE0-A30C-CC0A3646D499}"/>
          </ac:spMkLst>
        </pc:spChg>
        <pc:spChg chg="add del">
          <ac:chgData name="Withers, Jonah L" userId="a8ab2fc2-5a56-451b-978e-2e3cb8a48c4c" providerId="ADAL" clId="{7F091FC9-3F40-48C8-9EEE-EF5DB27B9831}" dt="2023-05-03T12:48:51.884" v="1758"/>
          <ac:spMkLst>
            <pc:docMk/>
            <pc:sldMk cId="1313329901" sldId="258"/>
            <ac:spMk id="24" creationId="{0DA909B4-15FF-46A6-8A7F-7AEF977FE9ED}"/>
          </ac:spMkLst>
        </pc:spChg>
        <pc:spChg chg="add del">
          <ac:chgData name="Withers, Jonah L" userId="a8ab2fc2-5a56-451b-978e-2e3cb8a48c4c" providerId="ADAL" clId="{7F091FC9-3F40-48C8-9EEE-EF5DB27B9831}" dt="2023-05-03T12:48:51.884" v="1758"/>
          <ac:spMkLst>
            <pc:docMk/>
            <pc:sldMk cId="1313329901" sldId="258"/>
            <ac:spMk id="26" creationId="{1382A32C-5B0C-4B1C-A074-76C6DBCC9F87}"/>
          </ac:spMkLst>
        </pc:spChg>
        <pc:grpChg chg="add del">
          <ac:chgData name="Withers, Jonah L" userId="a8ab2fc2-5a56-451b-978e-2e3cb8a48c4c" providerId="ADAL" clId="{7F091FC9-3F40-48C8-9EEE-EF5DB27B9831}" dt="2023-05-03T12:48:51.884" v="1758"/>
          <ac:grpSpMkLst>
            <pc:docMk/>
            <pc:sldMk cId="1313329901" sldId="258"/>
            <ac:grpSpMk id="20" creationId="{19A6B5CE-CB1D-48EE-8B43-E952235C8371}"/>
          </ac:grpSpMkLst>
        </pc:grpChg>
      </pc:sldChg>
      <pc:sldChg chg="addSp delSp modSp delDesignElem modNotesTx">
        <pc:chgData name="Withers, Jonah L" userId="a8ab2fc2-5a56-451b-978e-2e3cb8a48c4c" providerId="ADAL" clId="{7F091FC9-3F40-48C8-9EEE-EF5DB27B9831}" dt="2023-05-03T12:48:51.884" v="1758"/>
        <pc:sldMkLst>
          <pc:docMk/>
          <pc:sldMk cId="2167940446" sldId="259"/>
        </pc:sldMkLst>
        <pc:spChg chg="add del">
          <ac:chgData name="Withers, Jonah L" userId="a8ab2fc2-5a56-451b-978e-2e3cb8a48c4c" providerId="ADAL" clId="{7F091FC9-3F40-48C8-9EEE-EF5DB27B9831}" dt="2023-05-03T12:48:51.884" v="1758"/>
          <ac:spMkLst>
            <pc:docMk/>
            <pc:sldMk cId="2167940446" sldId="259"/>
            <ac:spMk id="9" creationId="{9DBC8166-481C-4473-95F5-9A5B9073B7F1}"/>
          </ac:spMkLst>
        </pc:spChg>
        <pc:spChg chg="add del">
          <ac:chgData name="Withers, Jonah L" userId="a8ab2fc2-5a56-451b-978e-2e3cb8a48c4c" providerId="ADAL" clId="{7F091FC9-3F40-48C8-9EEE-EF5DB27B9831}" dt="2023-05-03T12:48:51.884" v="1758"/>
          <ac:spMkLst>
            <pc:docMk/>
            <pc:sldMk cId="2167940446" sldId="259"/>
            <ac:spMk id="11" creationId="{A5A5CE6E-90AF-4D43-A014-1F9EC83EB93D}"/>
          </ac:spMkLst>
        </pc:spChg>
        <pc:graphicFrameChg chg="mod">
          <ac:chgData name="Withers, Jonah L" userId="a8ab2fc2-5a56-451b-978e-2e3cb8a48c4c" providerId="ADAL" clId="{7F091FC9-3F40-48C8-9EEE-EF5DB27B9831}" dt="2023-05-03T12:34:57.637" v="1575" actId="20577"/>
          <ac:graphicFrameMkLst>
            <pc:docMk/>
            <pc:sldMk cId="2167940446" sldId="259"/>
            <ac:graphicFrameMk id="5" creationId="{D3D4A98C-F0D8-CBED-CBC0-BE3C395663C3}"/>
          </ac:graphicFrameMkLst>
        </pc:graphicFrameChg>
      </pc:sldChg>
      <pc:sldChg chg="addSp delSp delDesignElem">
        <pc:chgData name="Withers, Jonah L" userId="a8ab2fc2-5a56-451b-978e-2e3cb8a48c4c" providerId="ADAL" clId="{7F091FC9-3F40-48C8-9EEE-EF5DB27B9831}" dt="2023-05-03T12:48:51.884" v="1758"/>
        <pc:sldMkLst>
          <pc:docMk/>
          <pc:sldMk cId="2418788330" sldId="261"/>
        </pc:sldMkLst>
        <pc:spChg chg="add del">
          <ac:chgData name="Withers, Jonah L" userId="a8ab2fc2-5a56-451b-978e-2e3cb8a48c4c" providerId="ADAL" clId="{7F091FC9-3F40-48C8-9EEE-EF5DB27B9831}" dt="2023-05-03T12:48:51.884" v="1758"/>
          <ac:spMkLst>
            <pc:docMk/>
            <pc:sldMk cId="2418788330" sldId="261"/>
            <ac:spMk id="9" creationId="{1A95671B-3CC6-4792-9114-B74FAEA224E6}"/>
          </ac:spMkLst>
        </pc:spChg>
      </pc:sldChg>
      <pc:sldChg chg="addSp delSp modSp mod setBg modClrScheme delDesignElem chgLayout modNotesTx">
        <pc:chgData name="Withers, Jonah L" userId="a8ab2fc2-5a56-451b-978e-2e3cb8a48c4c" providerId="ADAL" clId="{7F091FC9-3F40-48C8-9EEE-EF5DB27B9831}" dt="2023-05-03T12:48:51.884" v="1758"/>
        <pc:sldMkLst>
          <pc:docMk/>
          <pc:sldMk cId="2151749828" sldId="262"/>
        </pc:sldMkLst>
        <pc:spChg chg="mod ord">
          <ac:chgData name="Withers, Jonah L" userId="a8ab2fc2-5a56-451b-978e-2e3cb8a48c4c" providerId="ADAL" clId="{7F091FC9-3F40-48C8-9EEE-EF5DB27B9831}" dt="2023-05-03T12:43:38.166" v="1651" actId="26606"/>
          <ac:spMkLst>
            <pc:docMk/>
            <pc:sldMk cId="2151749828" sldId="262"/>
            <ac:spMk id="2" creationId="{A628337E-8F4D-0851-9CD4-28DB2BF1586F}"/>
          </ac:spMkLst>
        </pc:spChg>
        <pc:spChg chg="add del mod">
          <ac:chgData name="Withers, Jonah L" userId="a8ab2fc2-5a56-451b-978e-2e3cb8a48c4c" providerId="ADAL" clId="{7F091FC9-3F40-48C8-9EEE-EF5DB27B9831}" dt="2023-05-03T12:41:31.979" v="1633" actId="478"/>
          <ac:spMkLst>
            <pc:docMk/>
            <pc:sldMk cId="2151749828" sldId="262"/>
            <ac:spMk id="4" creationId="{D25132B0-911C-7CF0-AF8E-D52ABDE9CB8F}"/>
          </ac:spMkLst>
        </pc:spChg>
        <pc:spChg chg="add mod ord">
          <ac:chgData name="Withers, Jonah L" userId="a8ab2fc2-5a56-451b-978e-2e3cb8a48c4c" providerId="ADAL" clId="{7F091FC9-3F40-48C8-9EEE-EF5DB27B9831}" dt="2023-05-03T12:43:56.335" v="1654" actId="14100"/>
          <ac:spMkLst>
            <pc:docMk/>
            <pc:sldMk cId="2151749828" sldId="262"/>
            <ac:spMk id="6" creationId="{0F6D00D3-9286-CBF1-B03F-DA8757E100C7}"/>
          </ac:spMkLst>
        </pc:spChg>
        <pc:spChg chg="del">
          <ac:chgData name="Withers, Jonah L" userId="a8ab2fc2-5a56-451b-978e-2e3cb8a48c4c" providerId="ADAL" clId="{7F091FC9-3F40-48C8-9EEE-EF5DB27B9831}" dt="2023-05-01T19:27:36.619" v="1071" actId="478"/>
          <ac:spMkLst>
            <pc:docMk/>
            <pc:sldMk cId="2151749828" sldId="262"/>
            <ac:spMk id="9" creationId="{627C1173-16DC-91C1-4607-0FBFECD39717}"/>
          </ac:spMkLst>
        </pc:spChg>
        <pc:spChg chg="add del">
          <ac:chgData name="Withers, Jonah L" userId="a8ab2fc2-5a56-451b-978e-2e3cb8a48c4c" providerId="ADAL" clId="{7F091FC9-3F40-48C8-9EEE-EF5DB27B9831}" dt="2023-05-03T12:43:38.166" v="1651" actId="26606"/>
          <ac:spMkLst>
            <pc:docMk/>
            <pc:sldMk cId="2151749828" sldId="262"/>
            <ac:spMk id="11" creationId="{385E1BDC-A9B0-4A87-82E3-F3187F69A802}"/>
          </ac:spMkLst>
        </pc:spChg>
        <pc:spChg chg="add del">
          <ac:chgData name="Withers, Jonah L" userId="a8ab2fc2-5a56-451b-978e-2e3cb8a48c4c" providerId="ADAL" clId="{7F091FC9-3F40-48C8-9EEE-EF5DB27B9831}" dt="2023-05-03T12:43:38.166" v="1651" actId="26606"/>
          <ac:spMkLst>
            <pc:docMk/>
            <pc:sldMk cId="2151749828" sldId="262"/>
            <ac:spMk id="13" creationId="{0990C621-3B8B-4820-8328-D47EF7CE823C}"/>
          </ac:spMkLst>
        </pc:spChg>
        <pc:spChg chg="add del">
          <ac:chgData name="Withers, Jonah L" userId="a8ab2fc2-5a56-451b-978e-2e3cb8a48c4c" providerId="ADAL" clId="{7F091FC9-3F40-48C8-9EEE-EF5DB27B9831}" dt="2023-05-03T12:43:38.166" v="1651" actId="26606"/>
          <ac:spMkLst>
            <pc:docMk/>
            <pc:sldMk cId="2151749828" sldId="262"/>
            <ac:spMk id="15" creationId="{C1A2385B-1D2A-4E17-84FA-6CB7F0AAE473}"/>
          </ac:spMkLst>
        </pc:spChg>
        <pc:spChg chg="add del">
          <ac:chgData name="Withers, Jonah L" userId="a8ab2fc2-5a56-451b-978e-2e3cb8a48c4c" providerId="ADAL" clId="{7F091FC9-3F40-48C8-9EEE-EF5DB27B9831}" dt="2023-05-03T12:43:38.166" v="1651" actId="26606"/>
          <ac:spMkLst>
            <pc:docMk/>
            <pc:sldMk cId="2151749828" sldId="262"/>
            <ac:spMk id="17" creationId="{5E791F2F-79DB-4CC0-9FA1-001E3E91E8B7}"/>
          </ac:spMkLst>
        </pc:spChg>
        <pc:spChg chg="add del">
          <ac:chgData name="Withers, Jonah L" userId="a8ab2fc2-5a56-451b-978e-2e3cb8a48c4c" providerId="ADAL" clId="{7F091FC9-3F40-48C8-9EEE-EF5DB27B9831}" dt="2023-05-03T12:43:27.998" v="1646" actId="26606"/>
          <ac:spMkLst>
            <pc:docMk/>
            <pc:sldMk cId="2151749828" sldId="262"/>
            <ac:spMk id="22" creationId="{AAAE94E3-A7DB-4868-B1E3-E49703488BBC}"/>
          </ac:spMkLst>
        </pc:spChg>
        <pc:spChg chg="add del">
          <ac:chgData name="Withers, Jonah L" userId="a8ab2fc2-5a56-451b-978e-2e3cb8a48c4c" providerId="ADAL" clId="{7F091FC9-3F40-48C8-9EEE-EF5DB27B9831}" dt="2023-05-03T12:43:27.998" v="1646" actId="26606"/>
          <ac:spMkLst>
            <pc:docMk/>
            <pc:sldMk cId="2151749828" sldId="262"/>
            <ac:spMk id="28" creationId="{3873B707-463F-40B0-8227-E8CC6C67EB25}"/>
          </ac:spMkLst>
        </pc:spChg>
        <pc:spChg chg="add del">
          <ac:chgData name="Withers, Jonah L" userId="a8ab2fc2-5a56-451b-978e-2e3cb8a48c4c" providerId="ADAL" clId="{7F091FC9-3F40-48C8-9EEE-EF5DB27B9831}" dt="2023-05-03T12:43:27.998" v="1646" actId="26606"/>
          <ac:spMkLst>
            <pc:docMk/>
            <pc:sldMk cId="2151749828" sldId="262"/>
            <ac:spMk id="30" creationId="{C13237C8-E62C-4F0D-A318-BD6FB6C2D138}"/>
          </ac:spMkLst>
        </pc:spChg>
        <pc:spChg chg="add del">
          <ac:chgData name="Withers, Jonah L" userId="a8ab2fc2-5a56-451b-978e-2e3cb8a48c4c" providerId="ADAL" clId="{7F091FC9-3F40-48C8-9EEE-EF5DB27B9831}" dt="2023-05-03T12:43:27.998" v="1646" actId="26606"/>
          <ac:spMkLst>
            <pc:docMk/>
            <pc:sldMk cId="2151749828" sldId="262"/>
            <ac:spMk id="32" creationId="{19C9EAEA-39D0-4B0E-A0EB-51E7B26740B1}"/>
          </ac:spMkLst>
        </pc:spChg>
        <pc:spChg chg="add del">
          <ac:chgData name="Withers, Jonah L" userId="a8ab2fc2-5a56-451b-978e-2e3cb8a48c4c" providerId="ADAL" clId="{7F091FC9-3F40-48C8-9EEE-EF5DB27B9831}" dt="2023-05-03T12:43:27.998" v="1646" actId="26606"/>
          <ac:spMkLst>
            <pc:docMk/>
            <pc:sldMk cId="2151749828" sldId="262"/>
            <ac:spMk id="34" creationId="{8CB5D2D7-DF65-4E86-BFBA-FFB9B5ACEB64}"/>
          </ac:spMkLst>
        </pc:spChg>
        <pc:spChg chg="add del">
          <ac:chgData name="Withers, Jonah L" userId="a8ab2fc2-5a56-451b-978e-2e3cb8a48c4c" providerId="ADAL" clId="{7F091FC9-3F40-48C8-9EEE-EF5DB27B9831}" dt="2023-05-03T12:43:30.632" v="1648" actId="26606"/>
          <ac:spMkLst>
            <pc:docMk/>
            <pc:sldMk cId="2151749828" sldId="262"/>
            <ac:spMk id="36" creationId="{231BF440-39FA-4087-84CC-2EEC0BBDAF29}"/>
          </ac:spMkLst>
        </pc:spChg>
        <pc:spChg chg="add del">
          <ac:chgData name="Withers, Jonah L" userId="a8ab2fc2-5a56-451b-978e-2e3cb8a48c4c" providerId="ADAL" clId="{7F091FC9-3F40-48C8-9EEE-EF5DB27B9831}" dt="2023-05-03T12:43:30.632" v="1648" actId="26606"/>
          <ac:spMkLst>
            <pc:docMk/>
            <pc:sldMk cId="2151749828" sldId="262"/>
            <ac:spMk id="37" creationId="{F04E4CBA-303B-48BD-8451-C2701CB0EEBF}"/>
          </ac:spMkLst>
        </pc:spChg>
        <pc:spChg chg="add del">
          <ac:chgData name="Withers, Jonah L" userId="a8ab2fc2-5a56-451b-978e-2e3cb8a48c4c" providerId="ADAL" clId="{7F091FC9-3F40-48C8-9EEE-EF5DB27B9831}" dt="2023-05-03T12:43:30.632" v="1648" actId="26606"/>
          <ac:spMkLst>
            <pc:docMk/>
            <pc:sldMk cId="2151749828" sldId="262"/>
            <ac:spMk id="38" creationId="{F6CA58B3-AFCC-4A40-9882-50D5080879B0}"/>
          </ac:spMkLst>
        </pc:spChg>
        <pc:spChg chg="add del">
          <ac:chgData name="Withers, Jonah L" userId="a8ab2fc2-5a56-451b-978e-2e3cb8a48c4c" providerId="ADAL" clId="{7F091FC9-3F40-48C8-9EEE-EF5DB27B9831}" dt="2023-05-03T12:43:30.632" v="1648" actId="26606"/>
          <ac:spMkLst>
            <pc:docMk/>
            <pc:sldMk cId="2151749828" sldId="262"/>
            <ac:spMk id="39" creationId="{75C56826-D4E5-42ED-8529-079651CB3005}"/>
          </ac:spMkLst>
        </pc:spChg>
        <pc:spChg chg="add del">
          <ac:chgData name="Withers, Jonah L" userId="a8ab2fc2-5a56-451b-978e-2e3cb8a48c4c" providerId="ADAL" clId="{7F091FC9-3F40-48C8-9EEE-EF5DB27B9831}" dt="2023-05-03T12:43:30.632" v="1648" actId="26606"/>
          <ac:spMkLst>
            <pc:docMk/>
            <pc:sldMk cId="2151749828" sldId="262"/>
            <ac:spMk id="40" creationId="{82095FCE-EF05-4443-B97A-85DEE3A5CA17}"/>
          </ac:spMkLst>
        </pc:spChg>
        <pc:spChg chg="add del">
          <ac:chgData name="Withers, Jonah L" userId="a8ab2fc2-5a56-451b-978e-2e3cb8a48c4c" providerId="ADAL" clId="{7F091FC9-3F40-48C8-9EEE-EF5DB27B9831}" dt="2023-05-03T12:43:30.632" v="1648" actId="26606"/>
          <ac:spMkLst>
            <pc:docMk/>
            <pc:sldMk cId="2151749828" sldId="262"/>
            <ac:spMk id="41" creationId="{CA00AE6B-AA30-4CF8-BA6F-339B780AD76C}"/>
          </ac:spMkLst>
        </pc:spChg>
        <pc:spChg chg="add del">
          <ac:chgData name="Withers, Jonah L" userId="a8ab2fc2-5a56-451b-978e-2e3cb8a48c4c" providerId="ADAL" clId="{7F091FC9-3F40-48C8-9EEE-EF5DB27B9831}" dt="2023-05-03T12:43:38.159" v="1650" actId="26606"/>
          <ac:spMkLst>
            <pc:docMk/>
            <pc:sldMk cId="2151749828" sldId="262"/>
            <ac:spMk id="43" creationId="{03AF1C04-3FEF-41BD-BB84-2F263765BEBC}"/>
          </ac:spMkLst>
        </pc:spChg>
        <pc:spChg chg="add del">
          <ac:chgData name="Withers, Jonah L" userId="a8ab2fc2-5a56-451b-978e-2e3cb8a48c4c" providerId="ADAL" clId="{7F091FC9-3F40-48C8-9EEE-EF5DB27B9831}" dt="2023-05-03T12:48:51.884" v="1758"/>
          <ac:spMkLst>
            <pc:docMk/>
            <pc:sldMk cId="2151749828" sldId="262"/>
            <ac:spMk id="55" creationId="{04695F26-39DB-450E-B464-9C76CD233B36}"/>
          </ac:spMkLst>
        </pc:spChg>
        <pc:spChg chg="add del">
          <ac:chgData name="Withers, Jonah L" userId="a8ab2fc2-5a56-451b-978e-2e3cb8a48c4c" providerId="ADAL" clId="{7F091FC9-3F40-48C8-9EEE-EF5DB27B9831}" dt="2023-05-03T12:48:51.884" v="1758"/>
          <ac:spMkLst>
            <pc:docMk/>
            <pc:sldMk cId="2151749828" sldId="262"/>
            <ac:spMk id="56" creationId="{2F42E55F-A297-474F-AF2D-6D3A15822BCA}"/>
          </ac:spMkLst>
        </pc:spChg>
        <pc:grpChg chg="add del">
          <ac:chgData name="Withers, Jonah L" userId="a8ab2fc2-5a56-451b-978e-2e3cb8a48c4c" providerId="ADAL" clId="{7F091FC9-3F40-48C8-9EEE-EF5DB27B9831}" dt="2023-05-03T12:43:27.998" v="1646" actId="26606"/>
          <ac:grpSpMkLst>
            <pc:docMk/>
            <pc:sldMk cId="2151749828" sldId="262"/>
            <ac:grpSpMk id="24" creationId="{1DE889C7-FAD6-4397-98E2-05D503484459}"/>
          </ac:grpSpMkLst>
        </pc:grpChg>
        <pc:grpChg chg="add del">
          <ac:chgData name="Withers, Jonah L" userId="a8ab2fc2-5a56-451b-978e-2e3cb8a48c4c" providerId="ADAL" clId="{7F091FC9-3F40-48C8-9EEE-EF5DB27B9831}" dt="2023-05-03T12:43:38.159" v="1650" actId="26606"/>
          <ac:grpSpMkLst>
            <pc:docMk/>
            <pc:sldMk cId="2151749828" sldId="262"/>
            <ac:grpSpMk id="44" creationId="{B58FB4AD-41E6-47ED-BDA3-A923E30D3741}"/>
          </ac:grpSpMkLst>
        </pc:grpChg>
        <pc:grpChg chg="add del">
          <ac:chgData name="Withers, Jonah L" userId="a8ab2fc2-5a56-451b-978e-2e3cb8a48c4c" providerId="ADAL" clId="{7F091FC9-3F40-48C8-9EEE-EF5DB27B9831}" dt="2023-05-03T12:43:38.159" v="1650" actId="26606"/>
          <ac:grpSpMkLst>
            <pc:docMk/>
            <pc:sldMk cId="2151749828" sldId="262"/>
            <ac:grpSpMk id="45" creationId="{74F4E70D-A4C9-44E3-A00A-F3AD121AC194}"/>
          </ac:grpSpMkLst>
        </pc:grpChg>
        <pc:grpChg chg="add del">
          <ac:chgData name="Withers, Jonah L" userId="a8ab2fc2-5a56-451b-978e-2e3cb8a48c4c" providerId="ADAL" clId="{7F091FC9-3F40-48C8-9EEE-EF5DB27B9831}" dt="2023-05-03T12:43:38.159" v="1650" actId="26606"/>
          <ac:grpSpMkLst>
            <pc:docMk/>
            <pc:sldMk cId="2151749828" sldId="262"/>
            <ac:grpSpMk id="47" creationId="{E27AF472-EAE3-4572-AB69-B92BD10DBC6D}"/>
          </ac:grpSpMkLst>
        </pc:grpChg>
        <pc:grpChg chg="add del">
          <ac:chgData name="Withers, Jonah L" userId="a8ab2fc2-5a56-451b-978e-2e3cb8a48c4c" providerId="ADAL" clId="{7F091FC9-3F40-48C8-9EEE-EF5DB27B9831}" dt="2023-05-03T12:48:51.884" v="1758"/>
          <ac:grpSpMkLst>
            <pc:docMk/>
            <pc:sldMk cId="2151749828" sldId="262"/>
            <ac:grpSpMk id="57" creationId="{972070F7-E065-4D60-8938-9FB8CDB8ACB0}"/>
          </ac:grpSpMkLst>
        </pc:grpChg>
        <pc:picChg chg="add mod ord">
          <ac:chgData name="Withers, Jonah L" userId="a8ab2fc2-5a56-451b-978e-2e3cb8a48c4c" providerId="ADAL" clId="{7F091FC9-3F40-48C8-9EEE-EF5DB27B9831}" dt="2023-05-03T12:48:51.884" v="1758"/>
          <ac:picMkLst>
            <pc:docMk/>
            <pc:sldMk cId="2151749828" sldId="262"/>
            <ac:picMk id="3" creationId="{0696F8D8-8AB0-3588-610C-CB717738523C}"/>
          </ac:picMkLst>
        </pc:picChg>
        <pc:picChg chg="mod ord modCrop">
          <ac:chgData name="Withers, Jonah L" userId="a8ab2fc2-5a56-451b-978e-2e3cb8a48c4c" providerId="ADAL" clId="{7F091FC9-3F40-48C8-9EEE-EF5DB27B9831}" dt="2023-05-03T12:44:26.203" v="1662" actId="1076"/>
          <ac:picMkLst>
            <pc:docMk/>
            <pc:sldMk cId="2151749828" sldId="262"/>
            <ac:picMk id="5" creationId="{7C0D2F54-753F-AF59-9F28-023CC2955351}"/>
          </ac:picMkLst>
        </pc:picChg>
      </pc:sldChg>
      <pc:sldChg chg="addSp delSp delDesignElem">
        <pc:chgData name="Withers, Jonah L" userId="a8ab2fc2-5a56-451b-978e-2e3cb8a48c4c" providerId="ADAL" clId="{7F091FC9-3F40-48C8-9EEE-EF5DB27B9831}" dt="2023-05-03T12:48:51.884" v="1758"/>
        <pc:sldMkLst>
          <pc:docMk/>
          <pc:sldMk cId="560418404" sldId="263"/>
        </pc:sldMkLst>
        <pc:spChg chg="add del">
          <ac:chgData name="Withers, Jonah L" userId="a8ab2fc2-5a56-451b-978e-2e3cb8a48c4c" providerId="ADAL" clId="{7F091FC9-3F40-48C8-9EEE-EF5DB27B9831}" dt="2023-05-03T12:48:51.884" v="1758"/>
          <ac:spMkLst>
            <pc:docMk/>
            <pc:sldMk cId="560418404" sldId="263"/>
            <ac:spMk id="9" creationId="{1B15ED52-F352-441B-82BF-E0EA34836D08}"/>
          </ac:spMkLst>
        </pc:spChg>
        <pc:spChg chg="add del">
          <ac:chgData name="Withers, Jonah L" userId="a8ab2fc2-5a56-451b-978e-2e3cb8a48c4c" providerId="ADAL" clId="{7F091FC9-3F40-48C8-9EEE-EF5DB27B9831}" dt="2023-05-03T12:48:51.884" v="1758"/>
          <ac:spMkLst>
            <pc:docMk/>
            <pc:sldMk cId="560418404" sldId="263"/>
            <ac:spMk id="11" creationId="{61707E60-CEC9-4661-AA82-69242EB4BDC3}"/>
          </ac:spMkLst>
        </pc:spChg>
        <pc:spChg chg="add del">
          <ac:chgData name="Withers, Jonah L" userId="a8ab2fc2-5a56-451b-978e-2e3cb8a48c4c" providerId="ADAL" clId="{7F091FC9-3F40-48C8-9EEE-EF5DB27B9831}" dt="2023-05-03T12:48:51.884" v="1758"/>
          <ac:spMkLst>
            <pc:docMk/>
            <pc:sldMk cId="560418404" sldId="263"/>
            <ac:spMk id="13" creationId="{8F035CD8-AE30-4146-96F2-036B0CE5E4F3}"/>
          </ac:spMkLst>
        </pc:spChg>
      </pc:sldChg>
      <pc:sldChg chg="addSp delSp modSp mod setBg modNotesTx">
        <pc:chgData name="Withers, Jonah L" userId="a8ab2fc2-5a56-451b-978e-2e3cb8a48c4c" providerId="ADAL" clId="{7F091FC9-3F40-48C8-9EEE-EF5DB27B9831}" dt="2023-05-03T14:20:19.117" v="2986" actId="14100"/>
        <pc:sldMkLst>
          <pc:docMk/>
          <pc:sldMk cId="3851910602" sldId="265"/>
        </pc:sldMkLst>
        <pc:spChg chg="mod">
          <ac:chgData name="Withers, Jonah L" userId="a8ab2fc2-5a56-451b-978e-2e3cb8a48c4c" providerId="ADAL" clId="{7F091FC9-3F40-48C8-9EEE-EF5DB27B9831}" dt="2023-05-03T13:59:04.865" v="2725" actId="26606"/>
          <ac:spMkLst>
            <pc:docMk/>
            <pc:sldMk cId="3851910602" sldId="265"/>
            <ac:spMk id="2" creationId="{6521BA5E-B486-BE3F-C833-4C3DF4D21907}"/>
          </ac:spMkLst>
        </pc:spChg>
        <pc:spChg chg="mod ord">
          <ac:chgData name="Withers, Jonah L" userId="a8ab2fc2-5a56-451b-978e-2e3cb8a48c4c" providerId="ADAL" clId="{7F091FC9-3F40-48C8-9EEE-EF5DB27B9831}" dt="2023-05-03T14:20:19.117" v="2986" actId="14100"/>
          <ac:spMkLst>
            <pc:docMk/>
            <pc:sldMk cId="3851910602" sldId="265"/>
            <ac:spMk id="3" creationId="{121829FD-841B-8B65-B02E-7CEA237E8CCE}"/>
          </ac:spMkLst>
        </pc:spChg>
        <pc:spChg chg="add del">
          <ac:chgData name="Withers, Jonah L" userId="a8ab2fc2-5a56-451b-978e-2e3cb8a48c4c" providerId="ADAL" clId="{7F091FC9-3F40-48C8-9EEE-EF5DB27B9831}" dt="2023-05-03T13:18:40.081" v="1983" actId="26606"/>
          <ac:spMkLst>
            <pc:docMk/>
            <pc:sldMk cId="3851910602" sldId="265"/>
            <ac:spMk id="10" creationId="{907EF6B7-1338-4443-8C46-6A318D952DFD}"/>
          </ac:spMkLst>
        </pc:spChg>
        <pc:spChg chg="add del">
          <ac:chgData name="Withers, Jonah L" userId="a8ab2fc2-5a56-451b-978e-2e3cb8a48c4c" providerId="ADAL" clId="{7F091FC9-3F40-48C8-9EEE-EF5DB27B9831}" dt="2023-05-03T13:18:40.081" v="1983" actId="26606"/>
          <ac:spMkLst>
            <pc:docMk/>
            <pc:sldMk cId="3851910602" sldId="265"/>
            <ac:spMk id="12" creationId="{DAAE4CDD-124C-4DCF-9584-B6033B545DD5}"/>
          </ac:spMkLst>
        </pc:spChg>
        <pc:spChg chg="add del">
          <ac:chgData name="Withers, Jonah L" userId="a8ab2fc2-5a56-451b-978e-2e3cb8a48c4c" providerId="ADAL" clId="{7F091FC9-3F40-48C8-9EEE-EF5DB27B9831}" dt="2023-05-03T13:18:40.081" v="1983" actId="26606"/>
          <ac:spMkLst>
            <pc:docMk/>
            <pc:sldMk cId="3851910602" sldId="265"/>
            <ac:spMk id="14" creationId="{081E4A58-353D-44AE-B2FC-2A74E2E400F7}"/>
          </ac:spMkLst>
        </pc:spChg>
        <pc:spChg chg="add del">
          <ac:chgData name="Withers, Jonah L" userId="a8ab2fc2-5a56-451b-978e-2e3cb8a48c4c" providerId="ADAL" clId="{7F091FC9-3F40-48C8-9EEE-EF5DB27B9831}" dt="2023-05-03T13:58:08.859" v="2716" actId="26606"/>
          <ac:spMkLst>
            <pc:docMk/>
            <pc:sldMk cId="3851910602" sldId="265"/>
            <ac:spMk id="16" creationId="{C9A36457-A5F4-4103-A443-02581C09185B}"/>
          </ac:spMkLst>
        </pc:spChg>
        <pc:spChg chg="add del">
          <ac:chgData name="Withers, Jonah L" userId="a8ab2fc2-5a56-451b-978e-2e3cb8a48c4c" providerId="ADAL" clId="{7F091FC9-3F40-48C8-9EEE-EF5DB27B9831}" dt="2023-05-03T13:58:08.859" v="2716" actId="26606"/>
          <ac:spMkLst>
            <pc:docMk/>
            <pc:sldMk cId="3851910602" sldId="265"/>
            <ac:spMk id="17" creationId="{DC5FB7E8-B636-40FA-BE8D-48145C0F5C57}"/>
          </ac:spMkLst>
        </pc:spChg>
        <pc:spChg chg="add del">
          <ac:chgData name="Withers, Jonah L" userId="a8ab2fc2-5a56-451b-978e-2e3cb8a48c4c" providerId="ADAL" clId="{7F091FC9-3F40-48C8-9EEE-EF5DB27B9831}" dt="2023-05-03T13:58:08.859" v="2716" actId="26606"/>
          <ac:spMkLst>
            <pc:docMk/>
            <pc:sldMk cId="3851910602" sldId="265"/>
            <ac:spMk id="18" creationId="{142DCE2C-2863-46FA-9BE7-24365A24D9BA}"/>
          </ac:spMkLst>
        </pc:spChg>
        <pc:spChg chg="add del">
          <ac:chgData name="Withers, Jonah L" userId="a8ab2fc2-5a56-451b-978e-2e3cb8a48c4c" providerId="ADAL" clId="{7F091FC9-3F40-48C8-9EEE-EF5DB27B9831}" dt="2023-05-03T13:58:03.364" v="2709" actId="26606"/>
          <ac:spMkLst>
            <pc:docMk/>
            <pc:sldMk cId="3851910602" sldId="265"/>
            <ac:spMk id="23" creationId="{7FF47CB7-972F-479F-A36D-9E72D26EC8DA}"/>
          </ac:spMkLst>
        </pc:spChg>
        <pc:spChg chg="add del">
          <ac:chgData name="Withers, Jonah L" userId="a8ab2fc2-5a56-451b-978e-2e3cb8a48c4c" providerId="ADAL" clId="{7F091FC9-3F40-48C8-9EEE-EF5DB27B9831}" dt="2023-05-03T13:58:03.364" v="2709" actId="26606"/>
          <ac:spMkLst>
            <pc:docMk/>
            <pc:sldMk cId="3851910602" sldId="265"/>
            <ac:spMk id="25" creationId="{0D153B68-5844-490D-8E67-F616D6D721CA}"/>
          </ac:spMkLst>
        </pc:spChg>
        <pc:spChg chg="add del">
          <ac:chgData name="Withers, Jonah L" userId="a8ab2fc2-5a56-451b-978e-2e3cb8a48c4c" providerId="ADAL" clId="{7F091FC9-3F40-48C8-9EEE-EF5DB27B9831}" dt="2023-05-03T13:58:03.364" v="2709" actId="26606"/>
          <ac:spMkLst>
            <pc:docMk/>
            <pc:sldMk cId="3851910602" sldId="265"/>
            <ac:spMk id="27" creationId="{9A0D773F-7A7D-4DBB-9DEA-86BB8B8F4BC8}"/>
          </ac:spMkLst>
        </pc:spChg>
        <pc:spChg chg="add del">
          <ac:chgData name="Withers, Jonah L" userId="a8ab2fc2-5a56-451b-978e-2e3cb8a48c4c" providerId="ADAL" clId="{7F091FC9-3F40-48C8-9EEE-EF5DB27B9831}" dt="2023-05-03T13:58:06.796" v="2711" actId="26606"/>
          <ac:spMkLst>
            <pc:docMk/>
            <pc:sldMk cId="3851910602" sldId="265"/>
            <ac:spMk id="29" creationId="{8B3A2D1A-45FC-4F95-B150-1C13EF2F6D09}"/>
          </ac:spMkLst>
        </pc:spChg>
        <pc:spChg chg="add del">
          <ac:chgData name="Withers, Jonah L" userId="a8ab2fc2-5a56-451b-978e-2e3cb8a48c4c" providerId="ADAL" clId="{7F091FC9-3F40-48C8-9EEE-EF5DB27B9831}" dt="2023-05-03T13:58:06.796" v="2711" actId="26606"/>
          <ac:spMkLst>
            <pc:docMk/>
            <pc:sldMk cId="3851910602" sldId="265"/>
            <ac:spMk id="30" creationId="{F3768FD5-DD7A-43C7-8DEA-1F5DB3CB5B95}"/>
          </ac:spMkLst>
        </pc:spChg>
        <pc:spChg chg="add del">
          <ac:chgData name="Withers, Jonah L" userId="a8ab2fc2-5a56-451b-978e-2e3cb8a48c4c" providerId="ADAL" clId="{7F091FC9-3F40-48C8-9EEE-EF5DB27B9831}" dt="2023-05-03T13:58:08.850" v="2715" actId="26606"/>
          <ac:spMkLst>
            <pc:docMk/>
            <pc:sldMk cId="3851910602" sldId="265"/>
            <ac:spMk id="31" creationId="{2C1BBA94-3F40-40AA-8BB9-E69E25E537C1}"/>
          </ac:spMkLst>
        </pc:spChg>
        <pc:spChg chg="add del">
          <ac:chgData name="Withers, Jonah L" userId="a8ab2fc2-5a56-451b-978e-2e3cb8a48c4c" providerId="ADAL" clId="{7F091FC9-3F40-48C8-9EEE-EF5DB27B9831}" dt="2023-05-03T13:58:07.725" v="2713" actId="26606"/>
          <ac:spMkLst>
            <pc:docMk/>
            <pc:sldMk cId="3851910602" sldId="265"/>
            <ac:spMk id="32" creationId="{2EB492CD-616E-47F8-933B-5E2D952A0593}"/>
          </ac:spMkLst>
        </pc:spChg>
        <pc:spChg chg="add del">
          <ac:chgData name="Withers, Jonah L" userId="a8ab2fc2-5a56-451b-978e-2e3cb8a48c4c" providerId="ADAL" clId="{7F091FC9-3F40-48C8-9EEE-EF5DB27B9831}" dt="2023-05-03T13:58:07.725" v="2713" actId="26606"/>
          <ac:spMkLst>
            <pc:docMk/>
            <pc:sldMk cId="3851910602" sldId="265"/>
            <ac:spMk id="33" creationId="{59383CF9-23B5-4335-9B21-1791C4CF1C75}"/>
          </ac:spMkLst>
        </pc:spChg>
        <pc:spChg chg="add del">
          <ac:chgData name="Withers, Jonah L" userId="a8ab2fc2-5a56-451b-978e-2e3cb8a48c4c" providerId="ADAL" clId="{7F091FC9-3F40-48C8-9EEE-EF5DB27B9831}" dt="2023-05-03T13:58:07.725" v="2713" actId="26606"/>
          <ac:spMkLst>
            <pc:docMk/>
            <pc:sldMk cId="3851910602" sldId="265"/>
            <ac:spMk id="34" creationId="{0007FE00-9498-4706-B255-6437B0252C02}"/>
          </ac:spMkLst>
        </pc:spChg>
        <pc:spChg chg="add del">
          <ac:chgData name="Withers, Jonah L" userId="a8ab2fc2-5a56-451b-978e-2e3cb8a48c4c" providerId="ADAL" clId="{7F091FC9-3F40-48C8-9EEE-EF5DB27B9831}" dt="2023-05-03T13:58:08.850" v="2715" actId="26606"/>
          <ac:spMkLst>
            <pc:docMk/>
            <pc:sldMk cId="3851910602" sldId="265"/>
            <ac:spMk id="36" creationId="{DBC6133C-0615-4CE4-9132-37E609A9BDFA}"/>
          </ac:spMkLst>
        </pc:spChg>
        <pc:spChg chg="add del">
          <ac:chgData name="Withers, Jonah L" userId="a8ab2fc2-5a56-451b-978e-2e3cb8a48c4c" providerId="ADAL" clId="{7F091FC9-3F40-48C8-9EEE-EF5DB27B9831}" dt="2023-05-03T13:58:08.850" v="2715" actId="26606"/>
          <ac:spMkLst>
            <pc:docMk/>
            <pc:sldMk cId="3851910602" sldId="265"/>
            <ac:spMk id="37" creationId="{169CC832-2974-4E8D-90ED-3E2941BA7336}"/>
          </ac:spMkLst>
        </pc:spChg>
        <pc:spChg chg="add del">
          <ac:chgData name="Withers, Jonah L" userId="a8ab2fc2-5a56-451b-978e-2e3cb8a48c4c" providerId="ADAL" clId="{7F091FC9-3F40-48C8-9EEE-EF5DB27B9831}" dt="2023-05-03T13:58:08.850" v="2715" actId="26606"/>
          <ac:spMkLst>
            <pc:docMk/>
            <pc:sldMk cId="3851910602" sldId="265"/>
            <ac:spMk id="38" creationId="{55222F96-971A-4F90-B841-6BAB416C7AC1}"/>
          </ac:spMkLst>
        </pc:spChg>
        <pc:spChg chg="add del">
          <ac:chgData name="Withers, Jonah L" userId="a8ab2fc2-5a56-451b-978e-2e3cb8a48c4c" providerId="ADAL" clId="{7F091FC9-3F40-48C8-9EEE-EF5DB27B9831}" dt="2023-05-03T13:58:08.850" v="2715" actId="26606"/>
          <ac:spMkLst>
            <pc:docMk/>
            <pc:sldMk cId="3851910602" sldId="265"/>
            <ac:spMk id="39" creationId="{08980754-6F4B-43C9-B9BE-127B6BED6586}"/>
          </ac:spMkLst>
        </pc:spChg>
        <pc:spChg chg="add del">
          <ac:chgData name="Withers, Jonah L" userId="a8ab2fc2-5a56-451b-978e-2e3cb8a48c4c" providerId="ADAL" clId="{7F091FC9-3F40-48C8-9EEE-EF5DB27B9831}" dt="2023-05-03T13:59:04.865" v="2725" actId="26606"/>
          <ac:spMkLst>
            <pc:docMk/>
            <pc:sldMk cId="3851910602" sldId="265"/>
            <ac:spMk id="41" creationId="{73C994B4-9721-4148-9EEC-6793CECDE8DD}"/>
          </ac:spMkLst>
        </pc:spChg>
        <pc:spChg chg="add del">
          <ac:chgData name="Withers, Jonah L" userId="a8ab2fc2-5a56-451b-978e-2e3cb8a48c4c" providerId="ADAL" clId="{7F091FC9-3F40-48C8-9EEE-EF5DB27B9831}" dt="2023-05-03T13:59:04.865" v="2725" actId="26606"/>
          <ac:spMkLst>
            <pc:docMk/>
            <pc:sldMk cId="3851910602" sldId="265"/>
            <ac:spMk id="42" creationId="{F9D95E49-763A-4886-B038-82F734740554}"/>
          </ac:spMkLst>
        </pc:spChg>
        <pc:spChg chg="add del">
          <ac:chgData name="Withers, Jonah L" userId="a8ab2fc2-5a56-451b-978e-2e3cb8a48c4c" providerId="ADAL" clId="{7F091FC9-3F40-48C8-9EEE-EF5DB27B9831}" dt="2023-05-03T13:59:04.865" v="2725" actId="26606"/>
          <ac:spMkLst>
            <pc:docMk/>
            <pc:sldMk cId="3851910602" sldId="265"/>
            <ac:spMk id="43" creationId="{05AD3998-CF72-48F6-90B8-F03F9C98A828}"/>
          </ac:spMkLst>
        </pc:spChg>
        <pc:spChg chg="add del">
          <ac:chgData name="Withers, Jonah L" userId="a8ab2fc2-5a56-451b-978e-2e3cb8a48c4c" providerId="ADAL" clId="{7F091FC9-3F40-48C8-9EEE-EF5DB27B9831}" dt="2023-05-03T13:59:04.865" v="2725" actId="26606"/>
          <ac:spMkLst>
            <pc:docMk/>
            <pc:sldMk cId="3851910602" sldId="265"/>
            <ac:spMk id="46" creationId="{12B7D5BF-766A-4865-A35F-7AF824483681}"/>
          </ac:spMkLst>
        </pc:spChg>
        <pc:spChg chg="add">
          <ac:chgData name="Withers, Jonah L" userId="a8ab2fc2-5a56-451b-978e-2e3cb8a48c4c" providerId="ADAL" clId="{7F091FC9-3F40-48C8-9EEE-EF5DB27B9831}" dt="2023-05-03T13:59:04.865" v="2725" actId="26606"/>
          <ac:spMkLst>
            <pc:docMk/>
            <pc:sldMk cId="3851910602" sldId="265"/>
            <ac:spMk id="51" creationId="{8B3A2D1A-45FC-4F95-B150-1C13EF2F6D09}"/>
          </ac:spMkLst>
        </pc:spChg>
        <pc:spChg chg="add">
          <ac:chgData name="Withers, Jonah L" userId="a8ab2fc2-5a56-451b-978e-2e3cb8a48c4c" providerId="ADAL" clId="{7F091FC9-3F40-48C8-9EEE-EF5DB27B9831}" dt="2023-05-03T13:59:04.865" v="2725" actId="26606"/>
          <ac:spMkLst>
            <pc:docMk/>
            <pc:sldMk cId="3851910602" sldId="265"/>
            <ac:spMk id="53" creationId="{39C3C864-C625-4883-B868-9A4C470F4DD5}"/>
          </ac:spMkLst>
        </pc:spChg>
        <pc:picChg chg="add del mod">
          <ac:chgData name="Withers, Jonah L" userId="a8ab2fc2-5a56-451b-978e-2e3cb8a48c4c" providerId="ADAL" clId="{7F091FC9-3F40-48C8-9EEE-EF5DB27B9831}" dt="2023-05-03T13:58:23.248" v="2718" actId="478"/>
          <ac:picMkLst>
            <pc:docMk/>
            <pc:sldMk cId="3851910602" sldId="265"/>
            <ac:picMk id="4" creationId="{4807C471-DB13-66A2-7111-0EFB5657FED3}"/>
          </ac:picMkLst>
        </pc:picChg>
        <pc:picChg chg="del">
          <ac:chgData name="Withers, Jonah L" userId="a8ab2fc2-5a56-451b-978e-2e3cb8a48c4c" providerId="ADAL" clId="{7F091FC9-3F40-48C8-9EEE-EF5DB27B9831}" dt="2023-05-03T13:57:39.056" v="2706" actId="478"/>
          <ac:picMkLst>
            <pc:docMk/>
            <pc:sldMk cId="3851910602" sldId="265"/>
            <ac:picMk id="5" creationId="{F6D8F737-F8DD-EC35-75A8-0E901AD2EFB9}"/>
          </ac:picMkLst>
        </pc:picChg>
        <pc:picChg chg="add mod">
          <ac:chgData name="Withers, Jonah L" userId="a8ab2fc2-5a56-451b-978e-2e3cb8a48c4c" providerId="ADAL" clId="{7F091FC9-3F40-48C8-9EEE-EF5DB27B9831}" dt="2023-05-03T13:59:04.865" v="2725" actId="26606"/>
          <ac:picMkLst>
            <pc:docMk/>
            <pc:sldMk cId="3851910602" sldId="265"/>
            <ac:picMk id="6" creationId="{8A97D029-3F30-CAFA-C9AC-23FCDEE3EB6C}"/>
          </ac:picMkLst>
        </pc:picChg>
        <pc:cxnChg chg="add del">
          <ac:chgData name="Withers, Jonah L" userId="a8ab2fc2-5a56-451b-978e-2e3cb8a48c4c" providerId="ADAL" clId="{7F091FC9-3F40-48C8-9EEE-EF5DB27B9831}" dt="2023-05-03T13:59:04.865" v="2725" actId="26606"/>
          <ac:cxnSpMkLst>
            <pc:docMk/>
            <pc:sldMk cId="3851910602" sldId="265"/>
            <ac:cxnSpMk id="44" creationId="{F085D7B9-E066-4923-8CB7-294BF306296A}"/>
          </ac:cxnSpMkLst>
        </pc:cxnChg>
        <pc:cxnChg chg="add del">
          <ac:chgData name="Withers, Jonah L" userId="a8ab2fc2-5a56-451b-978e-2e3cb8a48c4c" providerId="ADAL" clId="{7F091FC9-3F40-48C8-9EEE-EF5DB27B9831}" dt="2023-05-03T13:59:04.865" v="2725" actId="26606"/>
          <ac:cxnSpMkLst>
            <pc:docMk/>
            <pc:sldMk cId="3851910602" sldId="265"/>
            <ac:cxnSpMk id="45" creationId="{25443840-A796-4C43-8DC1-1B738EFEC522}"/>
          </ac:cxnSpMkLst>
        </pc:cxnChg>
      </pc:sldChg>
      <pc:sldChg chg="addSp delSp modSp mod delDesignElem">
        <pc:chgData name="Withers, Jonah L" userId="a8ab2fc2-5a56-451b-978e-2e3cb8a48c4c" providerId="ADAL" clId="{7F091FC9-3F40-48C8-9EEE-EF5DB27B9831}" dt="2023-05-03T12:48:51.884" v="1758"/>
        <pc:sldMkLst>
          <pc:docMk/>
          <pc:sldMk cId="236610519" sldId="266"/>
        </pc:sldMkLst>
        <pc:spChg chg="mod">
          <ac:chgData name="Withers, Jonah L" userId="a8ab2fc2-5a56-451b-978e-2e3cb8a48c4c" providerId="ADAL" clId="{7F091FC9-3F40-48C8-9EEE-EF5DB27B9831}" dt="2023-05-03T12:48:51.884" v="1758"/>
          <ac:spMkLst>
            <pc:docMk/>
            <pc:sldMk cId="236610519" sldId="266"/>
            <ac:spMk id="4" creationId="{B46CFA6B-CF90-AD7E-D76E-699FF20B162F}"/>
          </ac:spMkLst>
        </pc:spChg>
        <pc:spChg chg="add del">
          <ac:chgData name="Withers, Jonah L" userId="a8ab2fc2-5a56-451b-978e-2e3cb8a48c4c" providerId="ADAL" clId="{7F091FC9-3F40-48C8-9EEE-EF5DB27B9831}" dt="2023-05-03T12:48:51.884" v="1758"/>
          <ac:spMkLst>
            <pc:docMk/>
            <pc:sldMk cId="236610519" sldId="266"/>
            <ac:spMk id="7" creationId="{131BAD53-4E89-4F62-BBB7-26359763ED39}"/>
          </ac:spMkLst>
        </pc:spChg>
        <pc:spChg chg="add del">
          <ac:chgData name="Withers, Jonah L" userId="a8ab2fc2-5a56-451b-978e-2e3cb8a48c4c" providerId="ADAL" clId="{7F091FC9-3F40-48C8-9EEE-EF5DB27B9831}" dt="2023-05-03T12:48:51.884" v="1758"/>
          <ac:spMkLst>
            <pc:docMk/>
            <pc:sldMk cId="236610519" sldId="266"/>
            <ac:spMk id="8" creationId="{62756DA2-40EB-4C6F-B962-5822FFB54FB6}"/>
          </ac:spMkLst>
        </pc:spChg>
      </pc:sldChg>
      <pc:sldChg chg="addSp delSp modSp mod delDesignElem">
        <pc:chgData name="Withers, Jonah L" userId="a8ab2fc2-5a56-451b-978e-2e3cb8a48c4c" providerId="ADAL" clId="{7F091FC9-3F40-48C8-9EEE-EF5DB27B9831}" dt="2023-05-03T12:48:51.884" v="1758"/>
        <pc:sldMkLst>
          <pc:docMk/>
          <pc:sldMk cId="1272604124" sldId="267"/>
        </pc:sldMkLst>
        <pc:spChg chg="mod">
          <ac:chgData name="Withers, Jonah L" userId="a8ab2fc2-5a56-451b-978e-2e3cb8a48c4c" providerId="ADAL" clId="{7F091FC9-3F40-48C8-9EEE-EF5DB27B9831}" dt="2023-05-03T12:48:51.884" v="1758"/>
          <ac:spMkLst>
            <pc:docMk/>
            <pc:sldMk cId="1272604124" sldId="267"/>
            <ac:spMk id="3" creationId="{13724531-6B52-4F91-AB14-78DBF8D20135}"/>
          </ac:spMkLst>
        </pc:spChg>
        <pc:spChg chg="add del">
          <ac:chgData name="Withers, Jonah L" userId="a8ab2fc2-5a56-451b-978e-2e3cb8a48c4c" providerId="ADAL" clId="{7F091FC9-3F40-48C8-9EEE-EF5DB27B9831}" dt="2023-05-03T12:48:51.884" v="1758"/>
          <ac:spMkLst>
            <pc:docMk/>
            <pc:sldMk cId="1272604124" sldId="267"/>
            <ac:spMk id="8" creationId="{827B839B-9ADE-406B-8590-F1CAEDED45A1}"/>
          </ac:spMkLst>
        </pc:spChg>
        <pc:spChg chg="add del">
          <ac:chgData name="Withers, Jonah L" userId="a8ab2fc2-5a56-451b-978e-2e3cb8a48c4c" providerId="ADAL" clId="{7F091FC9-3F40-48C8-9EEE-EF5DB27B9831}" dt="2023-05-03T12:48:51.884" v="1758"/>
          <ac:spMkLst>
            <pc:docMk/>
            <pc:sldMk cId="1272604124" sldId="267"/>
            <ac:spMk id="10" creationId="{CFE45BF0-46DB-408C-B5F7-7B11716805D4}"/>
          </ac:spMkLst>
        </pc:spChg>
        <pc:spChg chg="add del">
          <ac:chgData name="Withers, Jonah L" userId="a8ab2fc2-5a56-451b-978e-2e3cb8a48c4c" providerId="ADAL" clId="{7F091FC9-3F40-48C8-9EEE-EF5DB27B9831}" dt="2023-05-03T12:48:51.884" v="1758"/>
          <ac:spMkLst>
            <pc:docMk/>
            <pc:sldMk cId="1272604124" sldId="267"/>
            <ac:spMk id="12" creationId="{2AEBC8F2-97B1-41B4-93F1-2D289E197FBA}"/>
          </ac:spMkLst>
        </pc:spChg>
        <pc:spChg chg="add del">
          <ac:chgData name="Withers, Jonah L" userId="a8ab2fc2-5a56-451b-978e-2e3cb8a48c4c" providerId="ADAL" clId="{7F091FC9-3F40-48C8-9EEE-EF5DB27B9831}" dt="2023-05-03T12:48:51.884" v="1758"/>
          <ac:spMkLst>
            <pc:docMk/>
            <pc:sldMk cId="1272604124" sldId="267"/>
            <ac:spMk id="14" creationId="{472E3A19-F5D5-48FC-BB9C-48C2F68F598B}"/>
          </ac:spMkLst>
        </pc:spChg>
        <pc:spChg chg="add del">
          <ac:chgData name="Withers, Jonah L" userId="a8ab2fc2-5a56-451b-978e-2e3cb8a48c4c" providerId="ADAL" clId="{7F091FC9-3F40-48C8-9EEE-EF5DB27B9831}" dt="2023-05-03T12:48:51.884" v="1758"/>
          <ac:spMkLst>
            <pc:docMk/>
            <pc:sldMk cId="1272604124" sldId="267"/>
            <ac:spMk id="16" creationId="{7A62E32F-BB65-43A8-8EB5-92346890E549}"/>
          </ac:spMkLst>
        </pc:spChg>
        <pc:spChg chg="add del">
          <ac:chgData name="Withers, Jonah L" userId="a8ab2fc2-5a56-451b-978e-2e3cb8a48c4c" providerId="ADAL" clId="{7F091FC9-3F40-48C8-9EEE-EF5DB27B9831}" dt="2023-05-03T12:48:51.884" v="1758"/>
          <ac:spMkLst>
            <pc:docMk/>
            <pc:sldMk cId="1272604124" sldId="267"/>
            <ac:spMk id="18" creationId="{14E91B64-9FCC-451E-AFB4-A827D6329367}"/>
          </ac:spMkLst>
        </pc:spChg>
      </pc:sldChg>
      <pc:sldChg chg="addSp delSp modSp mod delDesignElem">
        <pc:chgData name="Withers, Jonah L" userId="a8ab2fc2-5a56-451b-978e-2e3cb8a48c4c" providerId="ADAL" clId="{7F091FC9-3F40-48C8-9EEE-EF5DB27B9831}" dt="2023-05-03T12:48:51.884" v="1758"/>
        <pc:sldMkLst>
          <pc:docMk/>
          <pc:sldMk cId="1929622014" sldId="268"/>
        </pc:sldMkLst>
        <pc:spChg chg="mod">
          <ac:chgData name="Withers, Jonah L" userId="a8ab2fc2-5a56-451b-978e-2e3cb8a48c4c" providerId="ADAL" clId="{7F091FC9-3F40-48C8-9EEE-EF5DB27B9831}" dt="2023-05-03T12:48:51.884" v="1758"/>
          <ac:spMkLst>
            <pc:docMk/>
            <pc:sldMk cId="1929622014" sldId="268"/>
            <ac:spMk id="3" creationId="{1A25E445-EE2E-4307-81C0-37AC4D4C5D82}"/>
          </ac:spMkLst>
        </pc:spChg>
        <pc:spChg chg="add del">
          <ac:chgData name="Withers, Jonah L" userId="a8ab2fc2-5a56-451b-978e-2e3cb8a48c4c" providerId="ADAL" clId="{7F091FC9-3F40-48C8-9EEE-EF5DB27B9831}" dt="2023-05-03T12:48:51.884" v="1758"/>
          <ac:spMkLst>
            <pc:docMk/>
            <pc:sldMk cId="1929622014" sldId="268"/>
            <ac:spMk id="14" creationId="{2B566528-1B12-4246-9431-5C2D7D081168}"/>
          </ac:spMkLst>
        </pc:spChg>
        <pc:grpChg chg="add del">
          <ac:chgData name="Withers, Jonah L" userId="a8ab2fc2-5a56-451b-978e-2e3cb8a48c4c" providerId="ADAL" clId="{7F091FC9-3F40-48C8-9EEE-EF5DB27B9831}" dt="2023-05-03T12:48:51.884" v="1758"/>
          <ac:grpSpMkLst>
            <pc:docMk/>
            <pc:sldMk cId="1929622014" sldId="268"/>
            <ac:grpSpMk id="16" creationId="{828A5161-06F1-46CF-8AD7-844680A59E13}"/>
          </ac:grpSpMkLst>
        </pc:grpChg>
        <pc:grpChg chg="add del">
          <ac:chgData name="Withers, Jonah L" userId="a8ab2fc2-5a56-451b-978e-2e3cb8a48c4c" providerId="ADAL" clId="{7F091FC9-3F40-48C8-9EEE-EF5DB27B9831}" dt="2023-05-03T12:48:51.884" v="1758"/>
          <ac:grpSpMkLst>
            <pc:docMk/>
            <pc:sldMk cId="1929622014" sldId="268"/>
            <ac:grpSpMk id="20" creationId="{5995D10D-E9C9-47DB-AE7E-801FEF38F5C9}"/>
          </ac:grpSpMkLst>
        </pc:grpChg>
      </pc:sldChg>
      <pc:sldChg chg="addSp modSp mod ord setBg addCm modNotesTx">
        <pc:chgData name="Withers, Jonah L" userId="a8ab2fc2-5a56-451b-978e-2e3cb8a48c4c" providerId="ADAL" clId="{7F091FC9-3F40-48C8-9EEE-EF5DB27B9831}" dt="2023-05-03T14:57:48.360" v="3666"/>
        <pc:sldMkLst>
          <pc:docMk/>
          <pc:sldMk cId="414768800" sldId="269"/>
        </pc:sldMkLst>
        <pc:spChg chg="mod">
          <ac:chgData name="Withers, Jonah L" userId="a8ab2fc2-5a56-451b-978e-2e3cb8a48c4c" providerId="ADAL" clId="{7F091FC9-3F40-48C8-9EEE-EF5DB27B9831}" dt="2023-05-03T14:55:41.301" v="3385" actId="26606"/>
          <ac:spMkLst>
            <pc:docMk/>
            <pc:sldMk cId="414768800" sldId="269"/>
            <ac:spMk id="2" creationId="{FA99446C-1D84-FF68-9429-57420A6056A5}"/>
          </ac:spMkLst>
        </pc:spChg>
        <pc:spChg chg="mod">
          <ac:chgData name="Withers, Jonah L" userId="a8ab2fc2-5a56-451b-978e-2e3cb8a48c4c" providerId="ADAL" clId="{7F091FC9-3F40-48C8-9EEE-EF5DB27B9831}" dt="2023-05-03T14:55:41.301" v="3385" actId="26606"/>
          <ac:spMkLst>
            <pc:docMk/>
            <pc:sldMk cId="414768800" sldId="269"/>
            <ac:spMk id="3" creationId="{FA0388F5-A36D-8C45-864D-DFCDAFC2BC5C}"/>
          </ac:spMkLst>
        </pc:spChg>
        <pc:spChg chg="add">
          <ac:chgData name="Withers, Jonah L" userId="a8ab2fc2-5a56-451b-978e-2e3cb8a48c4c" providerId="ADAL" clId="{7F091FC9-3F40-48C8-9EEE-EF5DB27B9831}" dt="2023-05-03T14:55:41.301" v="3385" actId="26606"/>
          <ac:spMkLst>
            <pc:docMk/>
            <pc:sldMk cId="414768800" sldId="269"/>
            <ac:spMk id="8" creationId="{907EF6B7-1338-4443-8C46-6A318D952DFD}"/>
          </ac:spMkLst>
        </pc:spChg>
        <pc:spChg chg="add">
          <ac:chgData name="Withers, Jonah L" userId="a8ab2fc2-5a56-451b-978e-2e3cb8a48c4c" providerId="ADAL" clId="{7F091FC9-3F40-48C8-9EEE-EF5DB27B9831}" dt="2023-05-03T14:55:41.301" v="3385" actId="26606"/>
          <ac:spMkLst>
            <pc:docMk/>
            <pc:sldMk cId="414768800" sldId="269"/>
            <ac:spMk id="10" creationId="{DAAE4CDD-124C-4DCF-9584-B6033B545DD5}"/>
          </ac:spMkLst>
        </pc:spChg>
        <pc:spChg chg="add">
          <ac:chgData name="Withers, Jonah L" userId="a8ab2fc2-5a56-451b-978e-2e3cb8a48c4c" providerId="ADAL" clId="{7F091FC9-3F40-48C8-9EEE-EF5DB27B9831}" dt="2023-05-03T14:55:41.301" v="3385" actId="26606"/>
          <ac:spMkLst>
            <pc:docMk/>
            <pc:sldMk cId="414768800" sldId="269"/>
            <ac:spMk id="12" creationId="{081E4A58-353D-44AE-B2FC-2A74E2E400F7}"/>
          </ac:spMkLst>
        </pc:spChg>
      </pc:sldChg>
      <pc:sldChg chg="addSp delSp modSp mod delDesignElem">
        <pc:chgData name="Withers, Jonah L" userId="a8ab2fc2-5a56-451b-978e-2e3cb8a48c4c" providerId="ADAL" clId="{7F091FC9-3F40-48C8-9EEE-EF5DB27B9831}" dt="2023-05-03T12:48:51.884" v="1758"/>
        <pc:sldMkLst>
          <pc:docMk/>
          <pc:sldMk cId="3811086168" sldId="270"/>
        </pc:sldMkLst>
        <pc:spChg chg="mod">
          <ac:chgData name="Withers, Jonah L" userId="a8ab2fc2-5a56-451b-978e-2e3cb8a48c4c" providerId="ADAL" clId="{7F091FC9-3F40-48C8-9EEE-EF5DB27B9831}" dt="2023-05-03T12:48:48.399" v="1754"/>
          <ac:spMkLst>
            <pc:docMk/>
            <pc:sldMk cId="3811086168" sldId="270"/>
            <ac:spMk id="2" creationId="{3DF802E7-34FB-4457-8E63-3C911DA50764}"/>
          </ac:spMkLst>
        </pc:spChg>
        <pc:spChg chg="add del">
          <ac:chgData name="Withers, Jonah L" userId="a8ab2fc2-5a56-451b-978e-2e3cb8a48c4c" providerId="ADAL" clId="{7F091FC9-3F40-48C8-9EEE-EF5DB27B9831}" dt="2023-05-03T12:48:51.884" v="1758"/>
          <ac:spMkLst>
            <pc:docMk/>
            <pc:sldMk cId="3811086168" sldId="270"/>
            <ac:spMk id="9" creationId="{FF9B822F-893E-44C8-963C-64F50ACECBB2}"/>
          </ac:spMkLst>
        </pc:spChg>
        <pc:spChg chg="add del">
          <ac:chgData name="Withers, Jonah L" userId="a8ab2fc2-5a56-451b-978e-2e3cb8a48c4c" providerId="ADAL" clId="{7F091FC9-3F40-48C8-9EEE-EF5DB27B9831}" dt="2023-05-03T12:48:51.884" v="1758"/>
          <ac:spMkLst>
            <pc:docMk/>
            <pc:sldMk cId="3811086168" sldId="270"/>
            <ac:spMk id="11" creationId="{EBF87945-A001-489F-9D9B-7D9435F0B9CA}"/>
          </ac:spMkLst>
        </pc:spChg>
      </pc:sldChg>
      <pc:sldChg chg="modSp">
        <pc:chgData name="Withers, Jonah L" userId="a8ab2fc2-5a56-451b-978e-2e3cb8a48c4c" providerId="ADAL" clId="{7F091FC9-3F40-48C8-9EEE-EF5DB27B9831}" dt="2023-05-03T12:48:51.884" v="1758"/>
        <pc:sldMkLst>
          <pc:docMk/>
          <pc:sldMk cId="2875644406" sldId="272"/>
        </pc:sldMkLst>
        <pc:spChg chg="mod">
          <ac:chgData name="Withers, Jonah L" userId="a8ab2fc2-5a56-451b-978e-2e3cb8a48c4c" providerId="ADAL" clId="{7F091FC9-3F40-48C8-9EEE-EF5DB27B9831}" dt="2023-05-03T12:48:51.884" v="1758"/>
          <ac:spMkLst>
            <pc:docMk/>
            <pc:sldMk cId="2875644406" sldId="272"/>
            <ac:spMk id="2" creationId="{3DF802E7-34FB-4457-8E63-3C911DA50764}"/>
          </ac:spMkLst>
        </pc:spChg>
        <pc:spChg chg="mod">
          <ac:chgData name="Withers, Jonah L" userId="a8ab2fc2-5a56-451b-978e-2e3cb8a48c4c" providerId="ADAL" clId="{7F091FC9-3F40-48C8-9EEE-EF5DB27B9831}" dt="2023-05-03T12:48:51.884" v="1758"/>
          <ac:spMkLst>
            <pc:docMk/>
            <pc:sldMk cId="2875644406" sldId="272"/>
            <ac:spMk id="3" creationId="{2C347809-13C0-417D-A195-EA1623703913}"/>
          </ac:spMkLst>
        </pc:spChg>
      </pc:sldChg>
      <pc:sldChg chg="addSp delSp ord delDesignElem modNotesTx">
        <pc:chgData name="Withers, Jonah L" userId="a8ab2fc2-5a56-451b-978e-2e3cb8a48c4c" providerId="ADAL" clId="{7F091FC9-3F40-48C8-9EEE-EF5DB27B9831}" dt="2023-05-03T13:56:56.808" v="2704" actId="20577"/>
        <pc:sldMkLst>
          <pc:docMk/>
          <pc:sldMk cId="3223037047" sldId="273"/>
        </pc:sldMkLst>
        <pc:spChg chg="add del">
          <ac:chgData name="Withers, Jonah L" userId="a8ab2fc2-5a56-451b-978e-2e3cb8a48c4c" providerId="ADAL" clId="{7F091FC9-3F40-48C8-9EEE-EF5DB27B9831}" dt="2023-05-03T12:48:51.884" v="1758"/>
          <ac:spMkLst>
            <pc:docMk/>
            <pc:sldMk cId="3223037047" sldId="273"/>
            <ac:spMk id="10" creationId="{EC7FF834-B204-4967-8D47-8BB36EAF0EF5}"/>
          </ac:spMkLst>
        </pc:spChg>
        <pc:spChg chg="add del">
          <ac:chgData name="Withers, Jonah L" userId="a8ab2fc2-5a56-451b-978e-2e3cb8a48c4c" providerId="ADAL" clId="{7F091FC9-3F40-48C8-9EEE-EF5DB27B9831}" dt="2023-05-03T12:48:51.884" v="1758"/>
          <ac:spMkLst>
            <pc:docMk/>
            <pc:sldMk cId="3223037047" sldId="273"/>
            <ac:spMk id="12" creationId="{F780A22D-61EA-43E3-BD94-3E39CF902160}"/>
          </ac:spMkLst>
        </pc:spChg>
      </pc:sldChg>
      <pc:sldChg chg="addSp delSp modSp mod delDesignElem modNotesTx">
        <pc:chgData name="Withers, Jonah L" userId="a8ab2fc2-5a56-451b-978e-2e3cb8a48c4c" providerId="ADAL" clId="{7F091FC9-3F40-48C8-9EEE-EF5DB27B9831}" dt="2023-05-03T12:48:51.884" v="1758"/>
        <pc:sldMkLst>
          <pc:docMk/>
          <pc:sldMk cId="1195200686" sldId="274"/>
        </pc:sldMkLst>
        <pc:spChg chg="mod">
          <ac:chgData name="Withers, Jonah L" userId="a8ab2fc2-5a56-451b-978e-2e3cb8a48c4c" providerId="ADAL" clId="{7F091FC9-3F40-48C8-9EEE-EF5DB27B9831}" dt="2023-05-03T12:48:48.399" v="1754"/>
          <ac:spMkLst>
            <pc:docMk/>
            <pc:sldMk cId="1195200686" sldId="274"/>
            <ac:spMk id="2" creationId="{CC3E4037-AE6B-490E-B5A0-A15D28CFA8AC}"/>
          </ac:spMkLst>
        </pc:spChg>
        <pc:spChg chg="add del">
          <ac:chgData name="Withers, Jonah L" userId="a8ab2fc2-5a56-451b-978e-2e3cb8a48c4c" providerId="ADAL" clId="{7F091FC9-3F40-48C8-9EEE-EF5DB27B9831}" dt="2023-05-03T12:48:51.884" v="1758"/>
          <ac:spMkLst>
            <pc:docMk/>
            <pc:sldMk cId="1195200686" sldId="274"/>
            <ac:spMk id="14" creationId="{EE1FC7B4-E4A7-4452-B413-1A623E3A7230}"/>
          </ac:spMkLst>
        </pc:spChg>
        <pc:spChg chg="add del">
          <ac:chgData name="Withers, Jonah L" userId="a8ab2fc2-5a56-451b-978e-2e3cb8a48c4c" providerId="ADAL" clId="{7F091FC9-3F40-48C8-9EEE-EF5DB27B9831}" dt="2023-05-03T12:48:51.884" v="1758"/>
          <ac:spMkLst>
            <pc:docMk/>
            <pc:sldMk cId="1195200686" sldId="274"/>
            <ac:spMk id="16" creationId="{E0709AF0-24F0-4486-B189-BE6386BDB198}"/>
          </ac:spMkLst>
        </pc:spChg>
        <pc:spChg chg="add del">
          <ac:chgData name="Withers, Jonah L" userId="a8ab2fc2-5a56-451b-978e-2e3cb8a48c4c" providerId="ADAL" clId="{7F091FC9-3F40-48C8-9EEE-EF5DB27B9831}" dt="2023-05-03T12:48:51.884" v="1758"/>
          <ac:spMkLst>
            <pc:docMk/>
            <pc:sldMk cId="1195200686" sldId="274"/>
            <ac:spMk id="18" creationId="{FBE3B62F-5853-4A3C-B050-6186351A7176}"/>
          </ac:spMkLst>
        </pc:spChg>
      </pc:sldChg>
      <pc:sldChg chg="addSp delSp delDesignElem modNotesTx">
        <pc:chgData name="Withers, Jonah L" userId="a8ab2fc2-5a56-451b-978e-2e3cb8a48c4c" providerId="ADAL" clId="{7F091FC9-3F40-48C8-9EEE-EF5DB27B9831}" dt="2023-05-03T13:57:03.711" v="2705" actId="6549"/>
        <pc:sldMkLst>
          <pc:docMk/>
          <pc:sldMk cId="2915708791" sldId="275"/>
        </pc:sldMkLst>
        <pc:spChg chg="add del">
          <ac:chgData name="Withers, Jonah L" userId="a8ab2fc2-5a56-451b-978e-2e3cb8a48c4c" providerId="ADAL" clId="{7F091FC9-3F40-48C8-9EEE-EF5DB27B9831}" dt="2023-05-03T12:48:51.884" v="1758"/>
          <ac:spMkLst>
            <pc:docMk/>
            <pc:sldMk cId="2915708791" sldId="275"/>
            <ac:spMk id="16" creationId="{69D47016-023F-44BD-981C-50E7A10A6609}"/>
          </ac:spMkLst>
        </pc:spChg>
        <pc:spChg chg="add del">
          <ac:chgData name="Withers, Jonah L" userId="a8ab2fc2-5a56-451b-978e-2e3cb8a48c4c" providerId="ADAL" clId="{7F091FC9-3F40-48C8-9EEE-EF5DB27B9831}" dt="2023-05-03T12:48:51.884" v="1758"/>
          <ac:spMkLst>
            <pc:docMk/>
            <pc:sldMk cId="2915708791" sldId="275"/>
            <ac:spMk id="17" creationId="{6D8B37B0-0682-433E-BC8D-498C04ABD9A7}"/>
          </ac:spMkLst>
        </pc:spChg>
      </pc:sldChg>
      <pc:sldChg chg="addSp delSp modSp mod ord delDesignElem">
        <pc:chgData name="Withers, Jonah L" userId="a8ab2fc2-5a56-451b-978e-2e3cb8a48c4c" providerId="ADAL" clId="{7F091FC9-3F40-48C8-9EEE-EF5DB27B9831}" dt="2023-05-03T13:11:02.514" v="1981"/>
        <pc:sldMkLst>
          <pc:docMk/>
          <pc:sldMk cId="2224673360" sldId="276"/>
        </pc:sldMkLst>
        <pc:spChg chg="mod">
          <ac:chgData name="Withers, Jonah L" userId="a8ab2fc2-5a56-451b-978e-2e3cb8a48c4c" providerId="ADAL" clId="{7F091FC9-3F40-48C8-9EEE-EF5DB27B9831}" dt="2023-05-03T12:48:51.884" v="1758"/>
          <ac:spMkLst>
            <pc:docMk/>
            <pc:sldMk cId="2224673360" sldId="276"/>
            <ac:spMk id="2" creationId="{CC3E4037-AE6B-490E-B5A0-A15D28CFA8AC}"/>
          </ac:spMkLst>
        </pc:spChg>
        <pc:spChg chg="add del">
          <ac:chgData name="Withers, Jonah L" userId="a8ab2fc2-5a56-451b-978e-2e3cb8a48c4c" providerId="ADAL" clId="{7F091FC9-3F40-48C8-9EEE-EF5DB27B9831}" dt="2023-05-03T12:48:51.884" v="1758"/>
          <ac:spMkLst>
            <pc:docMk/>
            <pc:sldMk cId="2224673360" sldId="276"/>
            <ac:spMk id="9" creationId="{46F7435D-E3DB-47B1-BA61-B00ACC83A9DE}"/>
          </ac:spMkLst>
        </pc:spChg>
        <pc:spChg chg="add del">
          <ac:chgData name="Withers, Jonah L" userId="a8ab2fc2-5a56-451b-978e-2e3cb8a48c4c" providerId="ADAL" clId="{7F091FC9-3F40-48C8-9EEE-EF5DB27B9831}" dt="2023-05-03T12:48:51.884" v="1758"/>
          <ac:spMkLst>
            <pc:docMk/>
            <pc:sldMk cId="2224673360" sldId="276"/>
            <ac:spMk id="11" creationId="{F263A0B5-F8C4-4116-809F-78A768EA79A6}"/>
          </ac:spMkLst>
        </pc:spChg>
      </pc:sldChg>
      <pc:sldChg chg="modSp ord">
        <pc:chgData name="Withers, Jonah L" userId="a8ab2fc2-5a56-451b-978e-2e3cb8a48c4c" providerId="ADAL" clId="{7F091FC9-3F40-48C8-9EEE-EF5DB27B9831}" dt="2023-05-03T13:11:02.514" v="1981"/>
        <pc:sldMkLst>
          <pc:docMk/>
          <pc:sldMk cId="2823228950" sldId="277"/>
        </pc:sldMkLst>
        <pc:spChg chg="mod">
          <ac:chgData name="Withers, Jonah L" userId="a8ab2fc2-5a56-451b-978e-2e3cb8a48c4c" providerId="ADAL" clId="{7F091FC9-3F40-48C8-9EEE-EF5DB27B9831}" dt="2023-05-03T12:48:51.884" v="1758"/>
          <ac:spMkLst>
            <pc:docMk/>
            <pc:sldMk cId="2823228950" sldId="277"/>
            <ac:spMk id="2" creationId="{4225665B-5FF1-4ECF-9B07-D3399665C427}"/>
          </ac:spMkLst>
        </pc:spChg>
        <pc:spChg chg="mod">
          <ac:chgData name="Withers, Jonah L" userId="a8ab2fc2-5a56-451b-978e-2e3cb8a48c4c" providerId="ADAL" clId="{7F091FC9-3F40-48C8-9EEE-EF5DB27B9831}" dt="2023-05-03T12:48:51.884" v="1758"/>
          <ac:spMkLst>
            <pc:docMk/>
            <pc:sldMk cId="2823228950" sldId="277"/>
            <ac:spMk id="3" creationId="{ECAA9E86-773D-4D04-ABF5-B563ADB46509}"/>
          </ac:spMkLst>
        </pc:spChg>
      </pc:sldChg>
      <pc:sldChg chg="addSp delSp modSp mod delDesignElem">
        <pc:chgData name="Withers, Jonah L" userId="a8ab2fc2-5a56-451b-978e-2e3cb8a48c4c" providerId="ADAL" clId="{7F091FC9-3F40-48C8-9EEE-EF5DB27B9831}" dt="2023-05-03T12:48:51.884" v="1758"/>
        <pc:sldMkLst>
          <pc:docMk/>
          <pc:sldMk cId="3039855892" sldId="280"/>
        </pc:sldMkLst>
        <pc:spChg chg="mod">
          <ac:chgData name="Withers, Jonah L" userId="a8ab2fc2-5a56-451b-978e-2e3cb8a48c4c" providerId="ADAL" clId="{7F091FC9-3F40-48C8-9EEE-EF5DB27B9831}" dt="2023-05-03T12:48:51.884" v="1758"/>
          <ac:spMkLst>
            <pc:docMk/>
            <pc:sldMk cId="3039855892" sldId="280"/>
            <ac:spMk id="2" creationId="{CECE0563-B7AC-45C5-921B-B5C542CA2B16}"/>
          </ac:spMkLst>
        </pc:spChg>
        <pc:spChg chg="add del">
          <ac:chgData name="Withers, Jonah L" userId="a8ab2fc2-5a56-451b-978e-2e3cb8a48c4c" providerId="ADAL" clId="{7F091FC9-3F40-48C8-9EEE-EF5DB27B9831}" dt="2023-05-03T12:48:51.884" v="1758"/>
          <ac:spMkLst>
            <pc:docMk/>
            <pc:sldMk cId="3039855892" sldId="280"/>
            <ac:spMk id="9" creationId="{201CC55D-ED54-4C5C-95E6-10947BD1103B}"/>
          </ac:spMkLst>
        </pc:spChg>
        <pc:spChg chg="add del">
          <ac:chgData name="Withers, Jonah L" userId="a8ab2fc2-5a56-451b-978e-2e3cb8a48c4c" providerId="ADAL" clId="{7F091FC9-3F40-48C8-9EEE-EF5DB27B9831}" dt="2023-05-03T12:48:51.884" v="1758"/>
          <ac:spMkLst>
            <pc:docMk/>
            <pc:sldMk cId="3039855892" sldId="280"/>
            <ac:spMk id="15" creationId="{3873B707-463F-40B0-8227-E8CC6C67EB25}"/>
          </ac:spMkLst>
        </pc:spChg>
        <pc:spChg chg="add del">
          <ac:chgData name="Withers, Jonah L" userId="a8ab2fc2-5a56-451b-978e-2e3cb8a48c4c" providerId="ADAL" clId="{7F091FC9-3F40-48C8-9EEE-EF5DB27B9831}" dt="2023-05-03T12:48:51.884" v="1758"/>
          <ac:spMkLst>
            <pc:docMk/>
            <pc:sldMk cId="3039855892" sldId="280"/>
            <ac:spMk id="17" creationId="{C13237C8-E62C-4F0D-A318-BD6FB6C2D138}"/>
          </ac:spMkLst>
        </pc:spChg>
        <pc:spChg chg="add del">
          <ac:chgData name="Withers, Jonah L" userId="a8ab2fc2-5a56-451b-978e-2e3cb8a48c4c" providerId="ADAL" clId="{7F091FC9-3F40-48C8-9EEE-EF5DB27B9831}" dt="2023-05-03T12:48:51.884" v="1758"/>
          <ac:spMkLst>
            <pc:docMk/>
            <pc:sldMk cId="3039855892" sldId="280"/>
            <ac:spMk id="19" creationId="{19C9EAEA-39D0-4B0E-A0EB-51E7B26740B1}"/>
          </ac:spMkLst>
        </pc:spChg>
        <pc:grpChg chg="add del">
          <ac:chgData name="Withers, Jonah L" userId="a8ab2fc2-5a56-451b-978e-2e3cb8a48c4c" providerId="ADAL" clId="{7F091FC9-3F40-48C8-9EEE-EF5DB27B9831}" dt="2023-05-03T12:48:51.884" v="1758"/>
          <ac:grpSpMkLst>
            <pc:docMk/>
            <pc:sldMk cId="3039855892" sldId="280"/>
            <ac:grpSpMk id="11" creationId="{1DE889C7-FAD6-4397-98E2-05D503484459}"/>
          </ac:grpSpMkLst>
        </pc:grpChg>
      </pc:sldChg>
      <pc:sldChg chg="addSp delSp delDesignElem">
        <pc:chgData name="Withers, Jonah L" userId="a8ab2fc2-5a56-451b-978e-2e3cb8a48c4c" providerId="ADAL" clId="{7F091FC9-3F40-48C8-9EEE-EF5DB27B9831}" dt="2023-05-03T12:48:51.884" v="1758"/>
        <pc:sldMkLst>
          <pc:docMk/>
          <pc:sldMk cId="1150161509" sldId="281"/>
        </pc:sldMkLst>
        <pc:cxnChg chg="add del">
          <ac:chgData name="Withers, Jonah L" userId="a8ab2fc2-5a56-451b-978e-2e3cb8a48c4c" providerId="ADAL" clId="{7F091FC9-3F40-48C8-9EEE-EF5DB27B9831}" dt="2023-05-03T12:48:51.884" v="1758"/>
          <ac:cxnSpMkLst>
            <pc:docMk/>
            <pc:sldMk cId="1150161509" sldId="281"/>
            <ac:cxnSpMk id="10" creationId="{C800968E-0A99-46C4-A9B2-6A63AC66F4B0}"/>
          </ac:cxnSpMkLst>
        </pc:cxnChg>
        <pc:cxnChg chg="add del">
          <ac:chgData name="Withers, Jonah L" userId="a8ab2fc2-5a56-451b-978e-2e3cb8a48c4c" providerId="ADAL" clId="{7F091FC9-3F40-48C8-9EEE-EF5DB27B9831}" dt="2023-05-03T12:48:51.884" v="1758"/>
          <ac:cxnSpMkLst>
            <pc:docMk/>
            <pc:sldMk cId="1150161509" sldId="281"/>
            <ac:cxnSpMk id="12" creationId="{0627B73E-D784-4780-AA33-DCDFE7DA16ED}"/>
          </ac:cxnSpMkLst>
        </pc:cxnChg>
        <pc:cxnChg chg="add del">
          <ac:chgData name="Withers, Jonah L" userId="a8ab2fc2-5a56-451b-978e-2e3cb8a48c4c" providerId="ADAL" clId="{7F091FC9-3F40-48C8-9EEE-EF5DB27B9831}" dt="2023-05-03T12:48:51.884" v="1758"/>
          <ac:cxnSpMkLst>
            <pc:docMk/>
            <pc:sldMk cId="1150161509" sldId="281"/>
            <ac:cxnSpMk id="14" creationId="{EBAD6A72-88E8-42F7-88B9-CAF744536BE4}"/>
          </ac:cxnSpMkLst>
        </pc:cxnChg>
      </pc:sldChg>
      <pc:sldChg chg="addSp delSp modSp mod delDesignElem">
        <pc:chgData name="Withers, Jonah L" userId="a8ab2fc2-5a56-451b-978e-2e3cb8a48c4c" providerId="ADAL" clId="{7F091FC9-3F40-48C8-9EEE-EF5DB27B9831}" dt="2023-05-03T12:48:51.884" v="1758"/>
        <pc:sldMkLst>
          <pc:docMk/>
          <pc:sldMk cId="2513806602" sldId="282"/>
        </pc:sldMkLst>
        <pc:spChg chg="mod">
          <ac:chgData name="Withers, Jonah L" userId="a8ab2fc2-5a56-451b-978e-2e3cb8a48c4c" providerId="ADAL" clId="{7F091FC9-3F40-48C8-9EEE-EF5DB27B9831}" dt="2023-05-03T12:48:51.884" v="1758"/>
          <ac:spMkLst>
            <pc:docMk/>
            <pc:sldMk cId="2513806602" sldId="282"/>
            <ac:spMk id="2" creationId="{3A9AC11B-E3C9-4044-B327-72E5785D206A}"/>
          </ac:spMkLst>
        </pc:spChg>
        <pc:spChg chg="add del">
          <ac:chgData name="Withers, Jonah L" userId="a8ab2fc2-5a56-451b-978e-2e3cb8a48c4c" providerId="ADAL" clId="{7F091FC9-3F40-48C8-9EEE-EF5DB27B9831}" dt="2023-05-03T12:48:51.884" v="1758"/>
          <ac:spMkLst>
            <pc:docMk/>
            <pc:sldMk cId="2513806602" sldId="282"/>
            <ac:spMk id="12" creationId="{BA175A65-42BE-4FDF-8AD0-5AC1CB946EAB}"/>
          </ac:spMkLst>
        </pc:spChg>
      </pc:sldChg>
      <pc:sldChg chg="modSp ord">
        <pc:chgData name="Withers, Jonah L" userId="a8ab2fc2-5a56-451b-978e-2e3cb8a48c4c" providerId="ADAL" clId="{7F091FC9-3F40-48C8-9EEE-EF5DB27B9831}" dt="2023-05-03T13:11:02.514" v="1981"/>
        <pc:sldMkLst>
          <pc:docMk/>
          <pc:sldMk cId="3465854615" sldId="283"/>
        </pc:sldMkLst>
        <pc:spChg chg="mod">
          <ac:chgData name="Withers, Jonah L" userId="a8ab2fc2-5a56-451b-978e-2e3cb8a48c4c" providerId="ADAL" clId="{7F091FC9-3F40-48C8-9EEE-EF5DB27B9831}" dt="2023-05-03T12:48:51.884" v="1758"/>
          <ac:spMkLst>
            <pc:docMk/>
            <pc:sldMk cId="3465854615" sldId="283"/>
            <ac:spMk id="2" creationId="{161C4BC7-8C8E-2C23-CF2D-28AB6BA24989}"/>
          </ac:spMkLst>
        </pc:spChg>
      </pc:sldChg>
      <pc:sldChg chg="modSp ord">
        <pc:chgData name="Withers, Jonah L" userId="a8ab2fc2-5a56-451b-978e-2e3cb8a48c4c" providerId="ADAL" clId="{7F091FC9-3F40-48C8-9EEE-EF5DB27B9831}" dt="2023-05-03T13:11:02.514" v="1981"/>
        <pc:sldMkLst>
          <pc:docMk/>
          <pc:sldMk cId="739061469" sldId="284"/>
        </pc:sldMkLst>
        <pc:spChg chg="mod">
          <ac:chgData name="Withers, Jonah L" userId="a8ab2fc2-5a56-451b-978e-2e3cb8a48c4c" providerId="ADAL" clId="{7F091FC9-3F40-48C8-9EEE-EF5DB27B9831}" dt="2023-05-03T12:48:51.884" v="1758"/>
          <ac:spMkLst>
            <pc:docMk/>
            <pc:sldMk cId="739061469" sldId="284"/>
            <ac:spMk id="2" creationId="{161C4BC7-8C8E-2C23-CF2D-28AB6BA24989}"/>
          </ac:spMkLst>
        </pc:spChg>
      </pc:sldChg>
      <pc:sldChg chg="addSp delSp modSp mod delDesignElem">
        <pc:chgData name="Withers, Jonah L" userId="a8ab2fc2-5a56-451b-978e-2e3cb8a48c4c" providerId="ADAL" clId="{7F091FC9-3F40-48C8-9EEE-EF5DB27B9831}" dt="2023-05-03T12:48:51.884" v="1758"/>
        <pc:sldMkLst>
          <pc:docMk/>
          <pc:sldMk cId="1269338408" sldId="285"/>
        </pc:sldMkLst>
        <pc:spChg chg="mod">
          <ac:chgData name="Withers, Jonah L" userId="a8ab2fc2-5a56-451b-978e-2e3cb8a48c4c" providerId="ADAL" clId="{7F091FC9-3F40-48C8-9EEE-EF5DB27B9831}" dt="2023-05-03T12:48:51.884" v="1758"/>
          <ac:spMkLst>
            <pc:docMk/>
            <pc:sldMk cId="1269338408" sldId="285"/>
            <ac:spMk id="2" creationId="{E1BF14A2-B327-699D-737E-3DB93E0AA64F}"/>
          </ac:spMkLst>
        </pc:spChg>
        <pc:spChg chg="add del">
          <ac:chgData name="Withers, Jonah L" userId="a8ab2fc2-5a56-451b-978e-2e3cb8a48c4c" providerId="ADAL" clId="{7F091FC9-3F40-48C8-9EEE-EF5DB27B9831}" dt="2023-05-03T12:48:51.884" v="1758"/>
          <ac:spMkLst>
            <pc:docMk/>
            <pc:sldMk cId="1269338408" sldId="285"/>
            <ac:spMk id="8" creationId="{86295E7F-EA66-480B-B001-C8BE7CD61903}"/>
          </ac:spMkLst>
        </pc:spChg>
        <pc:cxnChg chg="add del">
          <ac:chgData name="Withers, Jonah L" userId="a8ab2fc2-5a56-451b-978e-2e3cb8a48c4c" providerId="ADAL" clId="{7F091FC9-3F40-48C8-9EEE-EF5DB27B9831}" dt="2023-05-03T12:48:51.884" v="1758"/>
          <ac:cxnSpMkLst>
            <pc:docMk/>
            <pc:sldMk cId="1269338408" sldId="285"/>
            <ac:cxnSpMk id="10" creationId="{E126E481-B945-4179-BD79-05E96E9B29E1}"/>
          </ac:cxnSpMkLst>
        </pc:cxnChg>
      </pc:sldChg>
      <pc:sldChg chg="addSp delSp delDesignElem">
        <pc:chgData name="Withers, Jonah L" userId="a8ab2fc2-5a56-451b-978e-2e3cb8a48c4c" providerId="ADAL" clId="{7F091FC9-3F40-48C8-9EEE-EF5DB27B9831}" dt="2023-05-03T12:48:51.884" v="1758"/>
        <pc:sldMkLst>
          <pc:docMk/>
          <pc:sldMk cId="3645960427" sldId="286"/>
        </pc:sldMkLst>
        <pc:spChg chg="add del">
          <ac:chgData name="Withers, Jonah L" userId="a8ab2fc2-5a56-451b-978e-2e3cb8a48c4c" providerId="ADAL" clId="{7F091FC9-3F40-48C8-9EEE-EF5DB27B9831}" dt="2023-05-03T12:48:51.884" v="1758"/>
          <ac:spMkLst>
            <pc:docMk/>
            <pc:sldMk cId="3645960427" sldId="286"/>
            <ac:spMk id="8" creationId="{37C89E4B-3C9F-44B9-8B86-D9E3D112D8EC}"/>
          </ac:spMkLst>
        </pc:spChg>
        <pc:cxnChg chg="add del">
          <ac:chgData name="Withers, Jonah L" userId="a8ab2fc2-5a56-451b-978e-2e3cb8a48c4c" providerId="ADAL" clId="{7F091FC9-3F40-48C8-9EEE-EF5DB27B9831}" dt="2023-05-03T12:48:51.884" v="1758"/>
          <ac:cxnSpMkLst>
            <pc:docMk/>
            <pc:sldMk cId="3645960427" sldId="286"/>
            <ac:cxnSpMk id="10" creationId="{AA2EAA10-076F-46BD-8F0F-B9A2FB77A85C}"/>
          </ac:cxnSpMkLst>
        </pc:cxnChg>
        <pc:cxnChg chg="add del">
          <ac:chgData name="Withers, Jonah L" userId="a8ab2fc2-5a56-451b-978e-2e3cb8a48c4c" providerId="ADAL" clId="{7F091FC9-3F40-48C8-9EEE-EF5DB27B9831}" dt="2023-05-03T12:48:51.884" v="1758"/>
          <ac:cxnSpMkLst>
            <pc:docMk/>
            <pc:sldMk cId="3645960427" sldId="286"/>
            <ac:cxnSpMk id="12" creationId="{D891E407-403B-4764-86C9-33A56D3BCAA3}"/>
          </ac:cxnSpMkLst>
        </pc:cxnChg>
      </pc:sldChg>
      <pc:sldChg chg="modSp mod ord addCm modNotesTx">
        <pc:chgData name="Withers, Jonah L" userId="a8ab2fc2-5a56-451b-978e-2e3cb8a48c4c" providerId="ADAL" clId="{7F091FC9-3F40-48C8-9EEE-EF5DB27B9831}" dt="2023-05-03T14:29:19.862" v="3165"/>
        <pc:sldMkLst>
          <pc:docMk/>
          <pc:sldMk cId="3680954896" sldId="288"/>
        </pc:sldMkLst>
        <pc:spChg chg="mod">
          <ac:chgData name="Withers, Jonah L" userId="a8ab2fc2-5a56-451b-978e-2e3cb8a48c4c" providerId="ADAL" clId="{7F091FC9-3F40-48C8-9EEE-EF5DB27B9831}" dt="2023-05-03T14:26:53.785" v="3127" actId="20577"/>
          <ac:spMkLst>
            <pc:docMk/>
            <pc:sldMk cId="3680954896" sldId="288"/>
            <ac:spMk id="3" creationId="{1A25E445-EE2E-4307-81C0-37AC4D4C5D82}"/>
          </ac:spMkLst>
        </pc:spChg>
      </pc:sldChg>
      <pc:sldChg chg="modSp mod ord">
        <pc:chgData name="Withers, Jonah L" userId="a8ab2fc2-5a56-451b-978e-2e3cb8a48c4c" providerId="ADAL" clId="{7F091FC9-3F40-48C8-9EEE-EF5DB27B9831}" dt="2023-05-03T14:29:36.177" v="3168" actId="1076"/>
        <pc:sldMkLst>
          <pc:docMk/>
          <pc:sldMk cId="587533976" sldId="289"/>
        </pc:sldMkLst>
        <pc:grpChg chg="mod">
          <ac:chgData name="Withers, Jonah L" userId="a8ab2fc2-5a56-451b-978e-2e3cb8a48c4c" providerId="ADAL" clId="{7F091FC9-3F40-48C8-9EEE-EF5DB27B9831}" dt="2023-05-03T14:29:36.177" v="3168" actId="1076"/>
          <ac:grpSpMkLst>
            <pc:docMk/>
            <pc:sldMk cId="587533976" sldId="289"/>
            <ac:grpSpMk id="8" creationId="{3F7BA823-BE4F-E8B6-69BA-8BEFFC13BBFB}"/>
          </ac:grpSpMkLst>
        </pc:grpChg>
        <pc:graphicFrameChg chg="mod">
          <ac:chgData name="Withers, Jonah L" userId="a8ab2fc2-5a56-451b-978e-2e3cb8a48c4c" providerId="ADAL" clId="{7F091FC9-3F40-48C8-9EEE-EF5DB27B9831}" dt="2023-05-03T14:29:36.177" v="3168" actId="1076"/>
          <ac:graphicFrameMkLst>
            <pc:docMk/>
            <pc:sldMk cId="587533976" sldId="289"/>
            <ac:graphicFrameMk id="6" creationId="{D4B78838-9DBE-56D1-C72F-2B5910EF6B07}"/>
          </ac:graphicFrameMkLst>
        </pc:graphicFrameChg>
        <pc:picChg chg="mod">
          <ac:chgData name="Withers, Jonah L" userId="a8ab2fc2-5a56-451b-978e-2e3cb8a48c4c" providerId="ADAL" clId="{7F091FC9-3F40-48C8-9EEE-EF5DB27B9831}" dt="2023-05-03T14:29:36.177" v="3168" actId="1076"/>
          <ac:picMkLst>
            <pc:docMk/>
            <pc:sldMk cId="587533976" sldId="289"/>
            <ac:picMk id="7" creationId="{4A0AC113-9DFF-8388-39D0-A0A261899BF1}"/>
          </ac:picMkLst>
        </pc:picChg>
        <pc:picChg chg="mod">
          <ac:chgData name="Withers, Jonah L" userId="a8ab2fc2-5a56-451b-978e-2e3cb8a48c4c" providerId="ADAL" clId="{7F091FC9-3F40-48C8-9EEE-EF5DB27B9831}" dt="2023-05-03T14:29:36.177" v="3168" actId="1076"/>
          <ac:picMkLst>
            <pc:docMk/>
            <pc:sldMk cId="587533976" sldId="289"/>
            <ac:picMk id="1030" creationId="{6BD27542-428C-9749-BB28-65CD999D16F3}"/>
          </ac:picMkLst>
        </pc:picChg>
        <pc:picChg chg="mod">
          <ac:chgData name="Withers, Jonah L" userId="a8ab2fc2-5a56-451b-978e-2e3cb8a48c4c" providerId="ADAL" clId="{7F091FC9-3F40-48C8-9EEE-EF5DB27B9831}" dt="2023-05-03T14:29:36.177" v="3168" actId="1076"/>
          <ac:picMkLst>
            <pc:docMk/>
            <pc:sldMk cId="587533976" sldId="289"/>
            <ac:picMk id="1032" creationId="{F2C62105-F65A-CB78-239E-96F24FDA9E97}"/>
          </ac:picMkLst>
        </pc:picChg>
      </pc:sldChg>
      <pc:sldChg chg="modSp del ord">
        <pc:chgData name="Withers, Jonah L" userId="a8ab2fc2-5a56-451b-978e-2e3cb8a48c4c" providerId="ADAL" clId="{7F091FC9-3F40-48C8-9EEE-EF5DB27B9831}" dt="2023-05-03T15:00:24.766" v="3670" actId="47"/>
        <pc:sldMkLst>
          <pc:docMk/>
          <pc:sldMk cId="3636396727" sldId="290"/>
        </pc:sldMkLst>
        <pc:spChg chg="mod">
          <ac:chgData name="Withers, Jonah L" userId="a8ab2fc2-5a56-451b-978e-2e3cb8a48c4c" providerId="ADAL" clId="{7F091FC9-3F40-48C8-9EEE-EF5DB27B9831}" dt="2023-05-03T12:48:51.884" v="1758"/>
          <ac:spMkLst>
            <pc:docMk/>
            <pc:sldMk cId="3636396727" sldId="290"/>
            <ac:spMk id="2" creationId="{6947129F-0E50-A720-1198-2D22604AA8C2}"/>
          </ac:spMkLst>
        </pc:spChg>
        <pc:spChg chg="mod">
          <ac:chgData name="Withers, Jonah L" userId="a8ab2fc2-5a56-451b-978e-2e3cb8a48c4c" providerId="ADAL" clId="{7F091FC9-3F40-48C8-9EEE-EF5DB27B9831}" dt="2023-05-03T12:48:51.884" v="1758"/>
          <ac:spMkLst>
            <pc:docMk/>
            <pc:sldMk cId="3636396727" sldId="290"/>
            <ac:spMk id="3" creationId="{671F9668-A3D9-C834-8589-DEF47F18565D}"/>
          </ac:spMkLst>
        </pc:spChg>
      </pc:sldChg>
      <pc:sldChg chg="modSp del mod">
        <pc:chgData name="Withers, Jonah L" userId="a8ab2fc2-5a56-451b-978e-2e3cb8a48c4c" providerId="ADAL" clId="{7F091FC9-3F40-48C8-9EEE-EF5DB27B9831}" dt="2023-05-02T13:36:12.204" v="1550" actId="47"/>
        <pc:sldMkLst>
          <pc:docMk/>
          <pc:sldMk cId="2707292569" sldId="291"/>
        </pc:sldMkLst>
        <pc:spChg chg="mod">
          <ac:chgData name="Withers, Jonah L" userId="a8ab2fc2-5a56-451b-978e-2e3cb8a48c4c" providerId="ADAL" clId="{7F091FC9-3F40-48C8-9EEE-EF5DB27B9831}" dt="2023-04-25T18:06:58.645" v="681" actId="20577"/>
          <ac:spMkLst>
            <pc:docMk/>
            <pc:sldMk cId="2707292569" sldId="291"/>
            <ac:spMk id="3" creationId="{9893671B-6966-B1E6-5930-C4F8A2CF06CA}"/>
          </ac:spMkLst>
        </pc:spChg>
      </pc:sldChg>
      <pc:sldChg chg="modSp mod ord addCm">
        <pc:chgData name="Withers, Jonah L" userId="a8ab2fc2-5a56-451b-978e-2e3cb8a48c4c" providerId="ADAL" clId="{7F091FC9-3F40-48C8-9EEE-EF5DB27B9831}" dt="2023-05-03T15:01:05.902" v="3671"/>
        <pc:sldMkLst>
          <pc:docMk/>
          <pc:sldMk cId="849470147" sldId="298"/>
        </pc:sldMkLst>
        <pc:spChg chg="mod">
          <ac:chgData name="Withers, Jonah L" userId="a8ab2fc2-5a56-451b-978e-2e3cb8a48c4c" providerId="ADAL" clId="{7F091FC9-3F40-48C8-9EEE-EF5DB27B9831}" dt="2023-05-03T12:48:51.884" v="1758"/>
          <ac:spMkLst>
            <pc:docMk/>
            <pc:sldMk cId="849470147" sldId="298"/>
            <ac:spMk id="2" creationId="{1CB2B0E5-E80C-6B97-D68C-0CFAE005825E}"/>
          </ac:spMkLst>
        </pc:spChg>
        <pc:spChg chg="mod">
          <ac:chgData name="Withers, Jonah L" userId="a8ab2fc2-5a56-451b-978e-2e3cb8a48c4c" providerId="ADAL" clId="{7F091FC9-3F40-48C8-9EEE-EF5DB27B9831}" dt="2023-05-03T14:26:19.575" v="3118" actId="20577"/>
          <ac:spMkLst>
            <pc:docMk/>
            <pc:sldMk cId="849470147" sldId="298"/>
            <ac:spMk id="3" creationId="{6CFBB6A4-606E-A8AB-DF26-583743FF4656}"/>
          </ac:spMkLst>
        </pc:spChg>
      </pc:sldChg>
      <pc:sldChg chg="addSp delSp modSp del mod">
        <pc:chgData name="Withers, Jonah L" userId="a8ab2fc2-5a56-451b-978e-2e3cb8a48c4c" providerId="ADAL" clId="{7F091FC9-3F40-48C8-9EEE-EF5DB27B9831}" dt="2023-05-01T19:27:59.927" v="1128" actId="47"/>
        <pc:sldMkLst>
          <pc:docMk/>
          <pc:sldMk cId="3893508471" sldId="300"/>
        </pc:sldMkLst>
        <pc:spChg chg="add mod">
          <ac:chgData name="Withers, Jonah L" userId="a8ab2fc2-5a56-451b-978e-2e3cb8a48c4c" providerId="ADAL" clId="{7F091FC9-3F40-48C8-9EEE-EF5DB27B9831}" dt="2023-05-01T19:27:42.123" v="1072" actId="21"/>
          <ac:spMkLst>
            <pc:docMk/>
            <pc:sldMk cId="3893508471" sldId="300"/>
            <ac:spMk id="5" creationId="{BD729F41-9136-06C8-D877-DC3C305A0670}"/>
          </ac:spMkLst>
        </pc:spChg>
        <pc:picChg chg="del">
          <ac:chgData name="Withers, Jonah L" userId="a8ab2fc2-5a56-451b-978e-2e3cb8a48c4c" providerId="ADAL" clId="{7F091FC9-3F40-48C8-9EEE-EF5DB27B9831}" dt="2023-05-01T19:27:42.123" v="1072" actId="21"/>
          <ac:picMkLst>
            <pc:docMk/>
            <pc:sldMk cId="3893508471" sldId="300"/>
            <ac:picMk id="3" creationId="{7D74FBC8-0DF1-205B-9021-C68AB59B333C}"/>
          </ac:picMkLst>
        </pc:picChg>
      </pc:sldChg>
      <pc:sldChg chg="addSp delSp modSp mod setBg delDesignElem modNotesTx">
        <pc:chgData name="Withers, Jonah L" userId="a8ab2fc2-5a56-451b-978e-2e3cb8a48c4c" providerId="ADAL" clId="{7F091FC9-3F40-48C8-9EEE-EF5DB27B9831}" dt="2023-05-03T13:07:32.342" v="1886" actId="20577"/>
        <pc:sldMkLst>
          <pc:docMk/>
          <pc:sldMk cId="3668411138" sldId="301"/>
        </pc:sldMkLst>
        <pc:spChg chg="mod">
          <ac:chgData name="Withers, Jonah L" userId="a8ab2fc2-5a56-451b-978e-2e3cb8a48c4c" providerId="ADAL" clId="{7F091FC9-3F40-48C8-9EEE-EF5DB27B9831}" dt="2023-05-03T12:49:53.047" v="1768" actId="26606"/>
          <ac:spMkLst>
            <pc:docMk/>
            <pc:sldMk cId="3668411138" sldId="301"/>
            <ac:spMk id="2" creationId="{A628337E-8F4D-0851-9CD4-28DB2BF1586F}"/>
          </ac:spMkLst>
        </pc:spChg>
        <pc:spChg chg="mod ord">
          <ac:chgData name="Withers, Jonah L" userId="a8ab2fc2-5a56-451b-978e-2e3cb8a48c4c" providerId="ADAL" clId="{7F091FC9-3F40-48C8-9EEE-EF5DB27B9831}" dt="2023-05-03T12:49:53.047" v="1768" actId="26606"/>
          <ac:spMkLst>
            <pc:docMk/>
            <pc:sldMk cId="3668411138" sldId="301"/>
            <ac:spMk id="5" creationId="{B985DC42-DF24-5BD6-3CDB-9CE7F78D2E59}"/>
          </ac:spMkLst>
        </pc:spChg>
        <pc:spChg chg="add del">
          <ac:chgData name="Withers, Jonah L" userId="a8ab2fc2-5a56-451b-978e-2e3cb8a48c4c" providerId="ADAL" clId="{7F091FC9-3F40-48C8-9EEE-EF5DB27B9831}" dt="2023-05-03T12:47:03.702" v="1699" actId="26606"/>
          <ac:spMkLst>
            <pc:docMk/>
            <pc:sldMk cId="3668411138" sldId="301"/>
            <ac:spMk id="9" creationId="{0E91F5CA-B392-444C-88E3-BF5BAAEBDEB0}"/>
          </ac:spMkLst>
        </pc:spChg>
        <pc:spChg chg="add del">
          <ac:chgData name="Withers, Jonah L" userId="a8ab2fc2-5a56-451b-978e-2e3cb8a48c4c" providerId="ADAL" clId="{7F091FC9-3F40-48C8-9EEE-EF5DB27B9831}" dt="2023-05-03T12:47:03.702" v="1699" actId="26606"/>
          <ac:spMkLst>
            <pc:docMk/>
            <pc:sldMk cId="3668411138" sldId="301"/>
            <ac:spMk id="10" creationId="{DFCA2118-59A2-4310-A4B2-F2CBA821E842}"/>
          </ac:spMkLst>
        </pc:spChg>
        <pc:spChg chg="add del">
          <ac:chgData name="Withers, Jonah L" userId="a8ab2fc2-5a56-451b-978e-2e3cb8a48c4c" providerId="ADAL" clId="{7F091FC9-3F40-48C8-9EEE-EF5DB27B9831}" dt="2023-05-03T12:48:45.217" v="1751" actId="26606"/>
          <ac:spMkLst>
            <pc:docMk/>
            <pc:sldMk cId="3668411138" sldId="301"/>
            <ac:spMk id="11" creationId="{4A8FFEA1-1B69-4F42-B552-0CCF7259687D}"/>
          </ac:spMkLst>
        </pc:spChg>
        <pc:spChg chg="add del">
          <ac:chgData name="Withers, Jonah L" userId="a8ab2fc2-5a56-451b-978e-2e3cb8a48c4c" providerId="ADAL" clId="{7F091FC9-3F40-48C8-9EEE-EF5DB27B9831}" dt="2023-05-03T12:45:14.626" v="1665" actId="26606"/>
          <ac:spMkLst>
            <pc:docMk/>
            <pc:sldMk cId="3668411138" sldId="301"/>
            <ac:spMk id="12" creationId="{F0DCC097-1DB8-4B6D-85D0-6FBA0E1CA4BA}"/>
          </ac:spMkLst>
        </pc:spChg>
        <pc:spChg chg="add del">
          <ac:chgData name="Withers, Jonah L" userId="a8ab2fc2-5a56-451b-978e-2e3cb8a48c4c" providerId="ADAL" clId="{7F091FC9-3F40-48C8-9EEE-EF5DB27B9831}" dt="2023-05-03T12:47:05.441" v="1701" actId="26606"/>
          <ac:spMkLst>
            <pc:docMk/>
            <pc:sldMk cId="3668411138" sldId="301"/>
            <ac:spMk id="13" creationId="{BA79A7CF-01AF-4178-9369-94E0C90EB046}"/>
          </ac:spMkLst>
        </pc:spChg>
        <pc:spChg chg="add del">
          <ac:chgData name="Withers, Jonah L" userId="a8ab2fc2-5a56-451b-978e-2e3cb8a48c4c" providerId="ADAL" clId="{7F091FC9-3F40-48C8-9EEE-EF5DB27B9831}" dt="2023-05-03T12:45:14.626" v="1665" actId="26606"/>
          <ac:spMkLst>
            <pc:docMk/>
            <pc:sldMk cId="3668411138" sldId="301"/>
            <ac:spMk id="14" creationId="{E0B58608-23C8-4441-994D-C6823EEE1DB7}"/>
          </ac:spMkLst>
        </pc:spChg>
        <pc:spChg chg="add del">
          <ac:chgData name="Withers, Jonah L" userId="a8ab2fc2-5a56-451b-978e-2e3cb8a48c4c" providerId="ADAL" clId="{7F091FC9-3F40-48C8-9EEE-EF5DB27B9831}" dt="2023-05-03T12:47:05.441" v="1701" actId="26606"/>
          <ac:spMkLst>
            <pc:docMk/>
            <pc:sldMk cId="3668411138" sldId="301"/>
            <ac:spMk id="15" creationId="{99413ED5-9ED4-4772-BCE4-2BCAE6B12E35}"/>
          </ac:spMkLst>
        </pc:spChg>
        <pc:spChg chg="add del">
          <ac:chgData name="Withers, Jonah L" userId="a8ab2fc2-5a56-451b-978e-2e3cb8a48c4c" providerId="ADAL" clId="{7F091FC9-3F40-48C8-9EEE-EF5DB27B9831}" dt="2023-05-03T12:45:23.527" v="1667" actId="26606"/>
          <ac:spMkLst>
            <pc:docMk/>
            <pc:sldMk cId="3668411138" sldId="301"/>
            <ac:spMk id="16" creationId="{32AEEBC8-9D30-42EF-95F2-386C2653FBF0}"/>
          </ac:spMkLst>
        </pc:spChg>
        <pc:spChg chg="add del">
          <ac:chgData name="Withers, Jonah L" userId="a8ab2fc2-5a56-451b-978e-2e3cb8a48c4c" providerId="ADAL" clId="{7F091FC9-3F40-48C8-9EEE-EF5DB27B9831}" dt="2023-05-03T12:45:23.527" v="1667" actId="26606"/>
          <ac:spMkLst>
            <pc:docMk/>
            <pc:sldMk cId="3668411138" sldId="301"/>
            <ac:spMk id="17" creationId="{2E92FA66-67D7-4CB4-94D3-E643A9AD4757}"/>
          </ac:spMkLst>
        </pc:spChg>
        <pc:spChg chg="add del">
          <ac:chgData name="Withers, Jonah L" userId="a8ab2fc2-5a56-451b-978e-2e3cb8a48c4c" providerId="ADAL" clId="{7F091FC9-3F40-48C8-9EEE-EF5DB27B9831}" dt="2023-05-03T12:46:10.557" v="1679" actId="26606"/>
          <ac:spMkLst>
            <pc:docMk/>
            <pc:sldMk cId="3668411138" sldId="301"/>
            <ac:spMk id="18" creationId="{0570A85B-3810-4F95-97B0-CBF4CCDB381C}"/>
          </ac:spMkLst>
        </pc:spChg>
        <pc:spChg chg="add del">
          <ac:chgData name="Withers, Jonah L" userId="a8ab2fc2-5a56-451b-978e-2e3cb8a48c4c" providerId="ADAL" clId="{7F091FC9-3F40-48C8-9EEE-EF5DB27B9831}" dt="2023-05-03T12:45:33.152" v="1669" actId="26606"/>
          <ac:spMkLst>
            <pc:docMk/>
            <pc:sldMk cId="3668411138" sldId="301"/>
            <ac:spMk id="19" creationId="{B1595A09-E336-4D1B-9B3A-06A2287A54E2}"/>
          </ac:spMkLst>
        </pc:spChg>
        <pc:spChg chg="add del">
          <ac:chgData name="Withers, Jonah L" userId="a8ab2fc2-5a56-451b-978e-2e3cb8a48c4c" providerId="ADAL" clId="{7F091FC9-3F40-48C8-9EEE-EF5DB27B9831}" dt="2023-05-03T12:45:33.152" v="1669" actId="26606"/>
          <ac:spMkLst>
            <pc:docMk/>
            <pc:sldMk cId="3668411138" sldId="301"/>
            <ac:spMk id="20" creationId="{3540989C-C7B8-473B-BF87-6F2DA6A90006}"/>
          </ac:spMkLst>
        </pc:spChg>
        <pc:spChg chg="add del">
          <ac:chgData name="Withers, Jonah L" userId="a8ab2fc2-5a56-451b-978e-2e3cb8a48c4c" providerId="ADAL" clId="{7F091FC9-3F40-48C8-9EEE-EF5DB27B9831}" dt="2023-05-03T12:46:28.237" v="1693" actId="26606"/>
          <ac:spMkLst>
            <pc:docMk/>
            <pc:sldMk cId="3668411138" sldId="301"/>
            <ac:spMk id="21" creationId="{19C9EAEA-39D0-4B0E-A0EB-51E7B26740B1}"/>
          </ac:spMkLst>
        </pc:spChg>
        <pc:spChg chg="add del">
          <ac:chgData name="Withers, Jonah L" userId="a8ab2fc2-5a56-451b-978e-2e3cb8a48c4c" providerId="ADAL" clId="{7F091FC9-3F40-48C8-9EEE-EF5DB27B9831}" dt="2023-05-03T12:45:43.683" v="1671" actId="26606"/>
          <ac:spMkLst>
            <pc:docMk/>
            <pc:sldMk cId="3668411138" sldId="301"/>
            <ac:spMk id="22" creationId="{ECC07320-C2CA-4E29-8481-9D9E143C7788}"/>
          </ac:spMkLst>
        </pc:spChg>
        <pc:spChg chg="add del">
          <ac:chgData name="Withers, Jonah L" userId="a8ab2fc2-5a56-451b-978e-2e3cb8a48c4c" providerId="ADAL" clId="{7F091FC9-3F40-48C8-9EEE-EF5DB27B9831}" dt="2023-05-03T12:47:05.441" v="1701" actId="26606"/>
          <ac:spMkLst>
            <pc:docMk/>
            <pc:sldMk cId="3668411138" sldId="301"/>
            <ac:spMk id="24" creationId="{04357C93-F0CB-4A1C-8F77-4E9063789819}"/>
          </ac:spMkLst>
        </pc:spChg>
        <pc:spChg chg="add del">
          <ac:chgData name="Withers, Jonah L" userId="a8ab2fc2-5a56-451b-978e-2e3cb8a48c4c" providerId="ADAL" clId="{7F091FC9-3F40-48C8-9EEE-EF5DB27B9831}" dt="2023-05-03T12:45:46.051" v="1673" actId="26606"/>
          <ac:spMkLst>
            <pc:docMk/>
            <pc:sldMk cId="3668411138" sldId="301"/>
            <ac:spMk id="25" creationId="{B9D7E975-9161-4F2D-AC53-69E1912F6B5D}"/>
          </ac:spMkLst>
        </pc:spChg>
        <pc:spChg chg="add del">
          <ac:chgData name="Withers, Jonah L" userId="a8ab2fc2-5a56-451b-978e-2e3cb8a48c4c" providerId="ADAL" clId="{7F091FC9-3F40-48C8-9EEE-EF5DB27B9831}" dt="2023-05-03T12:45:46.051" v="1673" actId="26606"/>
          <ac:spMkLst>
            <pc:docMk/>
            <pc:sldMk cId="3668411138" sldId="301"/>
            <ac:spMk id="26" creationId="{827DC2C4-B485-428A-BF4A-472D2967F47F}"/>
          </ac:spMkLst>
        </pc:spChg>
        <pc:spChg chg="add del">
          <ac:chgData name="Withers, Jonah L" userId="a8ab2fc2-5a56-451b-978e-2e3cb8a48c4c" providerId="ADAL" clId="{7F091FC9-3F40-48C8-9EEE-EF5DB27B9831}" dt="2023-05-03T12:45:46.051" v="1673" actId="26606"/>
          <ac:spMkLst>
            <pc:docMk/>
            <pc:sldMk cId="3668411138" sldId="301"/>
            <ac:spMk id="27" creationId="{463E6235-1649-4B47-9862-4026FC473B6F}"/>
          </ac:spMkLst>
        </pc:spChg>
        <pc:spChg chg="add del">
          <ac:chgData name="Withers, Jonah L" userId="a8ab2fc2-5a56-451b-978e-2e3cb8a48c4c" providerId="ADAL" clId="{7F091FC9-3F40-48C8-9EEE-EF5DB27B9831}" dt="2023-05-03T12:47:05.441" v="1701" actId="26606"/>
          <ac:spMkLst>
            <pc:docMk/>
            <pc:sldMk cId="3668411138" sldId="301"/>
            <ac:spMk id="28" creationId="{90F533E9-6690-41A8-A372-4C6C622D028D}"/>
          </ac:spMkLst>
        </pc:spChg>
        <pc:spChg chg="add del">
          <ac:chgData name="Withers, Jonah L" userId="a8ab2fc2-5a56-451b-978e-2e3cb8a48c4c" providerId="ADAL" clId="{7F091FC9-3F40-48C8-9EEE-EF5DB27B9831}" dt="2023-05-03T12:46:03.099" v="1675" actId="26606"/>
          <ac:spMkLst>
            <pc:docMk/>
            <pc:sldMk cId="3668411138" sldId="301"/>
            <ac:spMk id="29" creationId="{870A1295-61BC-4214-AA3E-D396673024D0}"/>
          </ac:spMkLst>
        </pc:spChg>
        <pc:spChg chg="add del">
          <ac:chgData name="Withers, Jonah L" userId="a8ab2fc2-5a56-451b-978e-2e3cb8a48c4c" providerId="ADAL" clId="{7F091FC9-3F40-48C8-9EEE-EF5DB27B9831}" dt="2023-05-03T12:47:07.644" v="1703" actId="26606"/>
          <ac:spMkLst>
            <pc:docMk/>
            <pc:sldMk cId="3668411138" sldId="301"/>
            <ac:spMk id="31" creationId="{C59AB4C8-9178-4F7A-8404-6890510B5917}"/>
          </ac:spMkLst>
        </pc:spChg>
        <pc:spChg chg="add del">
          <ac:chgData name="Withers, Jonah L" userId="a8ab2fc2-5a56-451b-978e-2e3cb8a48c4c" providerId="ADAL" clId="{7F091FC9-3F40-48C8-9EEE-EF5DB27B9831}" dt="2023-05-03T12:47:07.644" v="1703" actId="26606"/>
          <ac:spMkLst>
            <pc:docMk/>
            <pc:sldMk cId="3668411138" sldId="301"/>
            <ac:spMk id="32" creationId="{4CFDFB37-4BC7-42C6-915D-A6609139BFE7}"/>
          </ac:spMkLst>
        </pc:spChg>
        <pc:spChg chg="add del">
          <ac:chgData name="Withers, Jonah L" userId="a8ab2fc2-5a56-451b-978e-2e3cb8a48c4c" providerId="ADAL" clId="{7F091FC9-3F40-48C8-9EEE-EF5DB27B9831}" dt="2023-05-03T12:48:45.217" v="1751" actId="26606"/>
          <ac:spMkLst>
            <pc:docMk/>
            <pc:sldMk cId="3668411138" sldId="301"/>
            <ac:spMk id="33" creationId="{AA3C9226-5EC8-460B-82D7-72AA994DF95E}"/>
          </ac:spMkLst>
        </pc:spChg>
        <pc:spChg chg="add del">
          <ac:chgData name="Withers, Jonah L" userId="a8ab2fc2-5a56-451b-978e-2e3cb8a48c4c" providerId="ADAL" clId="{7F091FC9-3F40-48C8-9EEE-EF5DB27B9831}" dt="2023-05-03T12:46:08.585" v="1677" actId="26606"/>
          <ac:spMkLst>
            <pc:docMk/>
            <pc:sldMk cId="3668411138" sldId="301"/>
            <ac:spMk id="34" creationId="{F8446B12-7391-4711-8B31-112A0B896C76}"/>
          </ac:spMkLst>
        </pc:spChg>
        <pc:spChg chg="add del">
          <ac:chgData name="Withers, Jonah L" userId="a8ab2fc2-5a56-451b-978e-2e3cb8a48c4c" providerId="ADAL" clId="{7F091FC9-3F40-48C8-9EEE-EF5DB27B9831}" dt="2023-05-03T12:49:02.652" v="1759" actId="26606"/>
          <ac:spMkLst>
            <pc:docMk/>
            <pc:sldMk cId="3668411138" sldId="301"/>
            <ac:spMk id="36" creationId="{017517EF-BD4D-4055-BDB4-A322C53568AD}"/>
          </ac:spMkLst>
        </pc:spChg>
        <pc:spChg chg="add del">
          <ac:chgData name="Withers, Jonah L" userId="a8ab2fc2-5a56-451b-978e-2e3cb8a48c4c" providerId="ADAL" clId="{7F091FC9-3F40-48C8-9EEE-EF5DB27B9831}" dt="2023-05-03T12:49:02.652" v="1759" actId="26606"/>
          <ac:spMkLst>
            <pc:docMk/>
            <pc:sldMk cId="3668411138" sldId="301"/>
            <ac:spMk id="37" creationId="{0ADDB668-2CA4-4D2B-9C34-3487CA330BA8}"/>
          </ac:spMkLst>
        </pc:spChg>
        <pc:spChg chg="add del">
          <ac:chgData name="Withers, Jonah L" userId="a8ab2fc2-5a56-451b-978e-2e3cb8a48c4c" providerId="ADAL" clId="{7F091FC9-3F40-48C8-9EEE-EF5DB27B9831}" dt="2023-05-03T12:49:02.652" v="1759" actId="26606"/>
          <ac:spMkLst>
            <pc:docMk/>
            <pc:sldMk cId="3668411138" sldId="301"/>
            <ac:spMk id="38" creationId="{2568BC19-F052-4108-93E1-6A3D1DEC072F}"/>
          </ac:spMkLst>
        </pc:spChg>
        <pc:spChg chg="add del">
          <ac:chgData name="Withers, Jonah L" userId="a8ab2fc2-5a56-451b-978e-2e3cb8a48c4c" providerId="ADAL" clId="{7F091FC9-3F40-48C8-9EEE-EF5DB27B9831}" dt="2023-05-03T12:46:10.557" v="1679" actId="26606"/>
          <ac:spMkLst>
            <pc:docMk/>
            <pc:sldMk cId="3668411138" sldId="301"/>
            <ac:spMk id="39" creationId="{B082622D-AAF3-4897-8629-FC918530DD86}"/>
          </ac:spMkLst>
        </pc:spChg>
        <pc:spChg chg="add del">
          <ac:chgData name="Withers, Jonah L" userId="a8ab2fc2-5a56-451b-978e-2e3cb8a48c4c" providerId="ADAL" clId="{7F091FC9-3F40-48C8-9EEE-EF5DB27B9831}" dt="2023-05-03T12:46:10.557" v="1679" actId="26606"/>
          <ac:spMkLst>
            <pc:docMk/>
            <pc:sldMk cId="3668411138" sldId="301"/>
            <ac:spMk id="40" creationId="{A7457DD9-5A45-400A-AB4B-4B4EDECA25F1}"/>
          </ac:spMkLst>
        </pc:spChg>
        <pc:spChg chg="add del">
          <ac:chgData name="Withers, Jonah L" userId="a8ab2fc2-5a56-451b-978e-2e3cb8a48c4c" providerId="ADAL" clId="{7F091FC9-3F40-48C8-9EEE-EF5DB27B9831}" dt="2023-05-03T12:46:10.557" v="1679" actId="26606"/>
          <ac:spMkLst>
            <pc:docMk/>
            <pc:sldMk cId="3668411138" sldId="301"/>
            <ac:spMk id="41" creationId="{441CF7D6-A660-431A-B0BB-140A0D5556B6}"/>
          </ac:spMkLst>
        </pc:spChg>
        <pc:spChg chg="add del">
          <ac:chgData name="Withers, Jonah L" userId="a8ab2fc2-5a56-451b-978e-2e3cb8a48c4c" providerId="ADAL" clId="{7F091FC9-3F40-48C8-9EEE-EF5DB27B9831}" dt="2023-05-03T12:49:02.652" v="1759" actId="26606"/>
          <ac:spMkLst>
            <pc:docMk/>
            <pc:sldMk cId="3668411138" sldId="301"/>
            <ac:spMk id="42" creationId="{D5FD337D-4D6B-4C8B-B6F5-121097E09881}"/>
          </ac:spMkLst>
        </pc:spChg>
        <pc:spChg chg="add del">
          <ac:chgData name="Withers, Jonah L" userId="a8ab2fc2-5a56-451b-978e-2e3cb8a48c4c" providerId="ADAL" clId="{7F091FC9-3F40-48C8-9EEE-EF5DB27B9831}" dt="2023-05-03T12:46:16.274" v="1681" actId="26606"/>
          <ac:spMkLst>
            <pc:docMk/>
            <pc:sldMk cId="3668411138" sldId="301"/>
            <ac:spMk id="43" creationId="{B34F5AD2-EDBD-4BBD-A55C-EAFFD0C7097A}"/>
          </ac:spMkLst>
        </pc:spChg>
        <pc:spChg chg="add del">
          <ac:chgData name="Withers, Jonah L" userId="a8ab2fc2-5a56-451b-978e-2e3cb8a48c4c" providerId="ADAL" clId="{7F091FC9-3F40-48C8-9EEE-EF5DB27B9831}" dt="2023-05-03T12:46:16.274" v="1681" actId="26606"/>
          <ac:spMkLst>
            <pc:docMk/>
            <pc:sldMk cId="3668411138" sldId="301"/>
            <ac:spMk id="44" creationId="{C3896A03-3945-419A-B66B-4EE266EDD152}"/>
          </ac:spMkLst>
        </pc:spChg>
        <pc:spChg chg="add del">
          <ac:chgData name="Withers, Jonah L" userId="a8ab2fc2-5a56-451b-978e-2e3cb8a48c4c" providerId="ADAL" clId="{7F091FC9-3F40-48C8-9EEE-EF5DB27B9831}" dt="2023-05-03T12:46:16.274" v="1681" actId="26606"/>
          <ac:spMkLst>
            <pc:docMk/>
            <pc:sldMk cId="3668411138" sldId="301"/>
            <ac:spMk id="45" creationId="{6832F003-FCA6-4CFB-A2EA-308F3AA257D1}"/>
          </ac:spMkLst>
        </pc:spChg>
        <pc:spChg chg="add del">
          <ac:chgData name="Withers, Jonah L" userId="a8ab2fc2-5a56-451b-978e-2e3cb8a48c4c" providerId="ADAL" clId="{7F091FC9-3F40-48C8-9EEE-EF5DB27B9831}" dt="2023-05-03T12:46:17.140" v="1683" actId="26606"/>
          <ac:spMkLst>
            <pc:docMk/>
            <pc:sldMk cId="3668411138" sldId="301"/>
            <ac:spMk id="47" creationId="{854DEE1C-7FD6-4FA0-A96A-BDF952F199AB}"/>
          </ac:spMkLst>
        </pc:spChg>
        <pc:spChg chg="add del">
          <ac:chgData name="Withers, Jonah L" userId="a8ab2fc2-5a56-451b-978e-2e3cb8a48c4c" providerId="ADAL" clId="{7F091FC9-3F40-48C8-9EEE-EF5DB27B9831}" dt="2023-05-03T12:48:45.217" v="1751" actId="26606"/>
          <ac:spMkLst>
            <pc:docMk/>
            <pc:sldMk cId="3668411138" sldId="301"/>
            <ac:spMk id="48" creationId="{E6AA15AE-DAFE-4E1E-B05F-F57962FD3A2F}"/>
          </ac:spMkLst>
        </pc:spChg>
        <pc:spChg chg="add del">
          <ac:chgData name="Withers, Jonah L" userId="a8ab2fc2-5a56-451b-978e-2e3cb8a48c4c" providerId="ADAL" clId="{7F091FC9-3F40-48C8-9EEE-EF5DB27B9831}" dt="2023-05-03T12:46:19.294" v="1685" actId="26606"/>
          <ac:spMkLst>
            <pc:docMk/>
            <pc:sldMk cId="3668411138" sldId="301"/>
            <ac:spMk id="49" creationId="{D1A4588A-55D5-49B8-BE41-54ACDCFF2C17}"/>
          </ac:spMkLst>
        </pc:spChg>
        <pc:spChg chg="add del">
          <ac:chgData name="Withers, Jonah L" userId="a8ab2fc2-5a56-451b-978e-2e3cb8a48c4c" providerId="ADAL" clId="{7F091FC9-3F40-48C8-9EEE-EF5DB27B9831}" dt="2023-05-03T12:46:19.294" v="1685" actId="26606"/>
          <ac:spMkLst>
            <pc:docMk/>
            <pc:sldMk cId="3668411138" sldId="301"/>
            <ac:spMk id="50" creationId="{F97E7EA2-EDCD-47E9-81BC-415C606D1B58}"/>
          </ac:spMkLst>
        </pc:spChg>
        <pc:spChg chg="add del">
          <ac:chgData name="Withers, Jonah L" userId="a8ab2fc2-5a56-451b-978e-2e3cb8a48c4c" providerId="ADAL" clId="{7F091FC9-3F40-48C8-9EEE-EF5DB27B9831}" dt="2023-05-03T12:46:19.765" v="1687" actId="26606"/>
          <ac:spMkLst>
            <pc:docMk/>
            <pc:sldMk cId="3668411138" sldId="301"/>
            <ac:spMk id="52" creationId="{92468898-5A6E-4D55-85EC-308E785EE06C}"/>
          </ac:spMkLst>
        </pc:spChg>
        <pc:spChg chg="add del">
          <ac:chgData name="Withers, Jonah L" userId="a8ab2fc2-5a56-451b-978e-2e3cb8a48c4c" providerId="ADAL" clId="{7F091FC9-3F40-48C8-9EEE-EF5DB27B9831}" dt="2023-05-03T12:46:19.765" v="1687" actId="26606"/>
          <ac:spMkLst>
            <pc:docMk/>
            <pc:sldMk cId="3668411138" sldId="301"/>
            <ac:spMk id="53" creationId="{3E23A947-2D45-4208-AE2B-64948C87A3EB}"/>
          </ac:spMkLst>
        </pc:spChg>
        <pc:spChg chg="add del">
          <ac:chgData name="Withers, Jonah L" userId="a8ab2fc2-5a56-451b-978e-2e3cb8a48c4c" providerId="ADAL" clId="{7F091FC9-3F40-48C8-9EEE-EF5DB27B9831}" dt="2023-05-03T12:46:19.765" v="1687" actId="26606"/>
          <ac:spMkLst>
            <pc:docMk/>
            <pc:sldMk cId="3668411138" sldId="301"/>
            <ac:spMk id="54" creationId="{E5BBB0F9-6A59-4D02-A9C7-A2D6516684CE}"/>
          </ac:spMkLst>
        </pc:spChg>
        <pc:spChg chg="add del">
          <ac:chgData name="Withers, Jonah L" userId="a8ab2fc2-5a56-451b-978e-2e3cb8a48c4c" providerId="ADAL" clId="{7F091FC9-3F40-48C8-9EEE-EF5DB27B9831}" dt="2023-05-03T12:48:45.217" v="1751" actId="26606"/>
          <ac:spMkLst>
            <pc:docMk/>
            <pc:sldMk cId="3668411138" sldId="301"/>
            <ac:spMk id="55" creationId="{D9DB1F97-BFF9-46CC-8EB4-BB63B98F13CA}"/>
          </ac:spMkLst>
        </pc:spChg>
        <pc:spChg chg="add del">
          <ac:chgData name="Withers, Jonah L" userId="a8ab2fc2-5a56-451b-978e-2e3cb8a48c4c" providerId="ADAL" clId="{7F091FC9-3F40-48C8-9EEE-EF5DB27B9831}" dt="2023-05-03T12:46:21.610" v="1689" actId="26606"/>
          <ac:spMkLst>
            <pc:docMk/>
            <pc:sldMk cId="3668411138" sldId="301"/>
            <ac:spMk id="56" creationId="{B9D7E975-9161-4F2D-AC53-69E1912F6B5D}"/>
          </ac:spMkLst>
        </pc:spChg>
        <pc:spChg chg="add del">
          <ac:chgData name="Withers, Jonah L" userId="a8ab2fc2-5a56-451b-978e-2e3cb8a48c4c" providerId="ADAL" clId="{7F091FC9-3F40-48C8-9EEE-EF5DB27B9831}" dt="2023-05-03T12:46:21.610" v="1689" actId="26606"/>
          <ac:spMkLst>
            <pc:docMk/>
            <pc:sldMk cId="3668411138" sldId="301"/>
            <ac:spMk id="57" creationId="{827DC2C4-B485-428A-BF4A-472D2967F47F}"/>
          </ac:spMkLst>
        </pc:spChg>
        <pc:spChg chg="add del">
          <ac:chgData name="Withers, Jonah L" userId="a8ab2fc2-5a56-451b-978e-2e3cb8a48c4c" providerId="ADAL" clId="{7F091FC9-3F40-48C8-9EEE-EF5DB27B9831}" dt="2023-05-03T12:46:21.610" v="1689" actId="26606"/>
          <ac:spMkLst>
            <pc:docMk/>
            <pc:sldMk cId="3668411138" sldId="301"/>
            <ac:spMk id="58" creationId="{463E6235-1649-4B47-9862-4026FC473B6F}"/>
          </ac:spMkLst>
        </pc:spChg>
        <pc:spChg chg="add del">
          <ac:chgData name="Withers, Jonah L" userId="a8ab2fc2-5a56-451b-978e-2e3cb8a48c4c" providerId="ADAL" clId="{7F091FC9-3F40-48C8-9EEE-EF5DB27B9831}" dt="2023-05-03T12:48:45.217" v="1751" actId="26606"/>
          <ac:spMkLst>
            <pc:docMk/>
            <pc:sldMk cId="3668411138" sldId="301"/>
            <ac:spMk id="59" creationId="{88CAE6E3-39B4-4A16-97BC-9C376B9B7EAF}"/>
          </ac:spMkLst>
        </pc:spChg>
        <pc:spChg chg="add del">
          <ac:chgData name="Withers, Jonah L" userId="a8ab2fc2-5a56-451b-978e-2e3cb8a48c4c" providerId="ADAL" clId="{7F091FC9-3F40-48C8-9EEE-EF5DB27B9831}" dt="2023-05-03T12:46:26.381" v="1691" actId="26606"/>
          <ac:spMkLst>
            <pc:docMk/>
            <pc:sldMk cId="3668411138" sldId="301"/>
            <ac:spMk id="60" creationId="{870A1295-61BC-4214-AA3E-D396673024D0}"/>
          </ac:spMkLst>
        </pc:spChg>
        <pc:spChg chg="add del">
          <ac:chgData name="Withers, Jonah L" userId="a8ab2fc2-5a56-451b-978e-2e3cb8a48c4c" providerId="ADAL" clId="{7F091FC9-3F40-48C8-9EEE-EF5DB27B9831}" dt="2023-05-03T12:49:53.047" v="1768" actId="26606"/>
          <ac:spMkLst>
            <pc:docMk/>
            <pc:sldMk cId="3668411138" sldId="301"/>
            <ac:spMk id="62" creationId="{BCED4D40-4B67-4331-AC48-79B82B4A47D8}"/>
          </ac:spMkLst>
        </pc:spChg>
        <pc:spChg chg="add del">
          <ac:chgData name="Withers, Jonah L" userId="a8ab2fc2-5a56-451b-978e-2e3cb8a48c4c" providerId="ADAL" clId="{7F091FC9-3F40-48C8-9EEE-EF5DB27B9831}" dt="2023-05-03T12:49:53.047" v="1768" actId="26606"/>
          <ac:spMkLst>
            <pc:docMk/>
            <pc:sldMk cId="3668411138" sldId="301"/>
            <ac:spMk id="63" creationId="{670CEDEF-4F34-412E-84EE-329C1E936AF5}"/>
          </ac:spMkLst>
        </pc:spChg>
        <pc:spChg chg="add del">
          <ac:chgData name="Withers, Jonah L" userId="a8ab2fc2-5a56-451b-978e-2e3cb8a48c4c" providerId="ADAL" clId="{7F091FC9-3F40-48C8-9EEE-EF5DB27B9831}" dt="2023-05-03T12:46:28.237" v="1693" actId="26606"/>
          <ac:spMkLst>
            <pc:docMk/>
            <pc:sldMk cId="3668411138" sldId="301"/>
            <ac:spMk id="66" creationId="{47942995-B07F-4636-9A06-C6A104B260A8}"/>
          </ac:spMkLst>
        </pc:spChg>
        <pc:spChg chg="add del">
          <ac:chgData name="Withers, Jonah L" userId="a8ab2fc2-5a56-451b-978e-2e3cb8a48c4c" providerId="ADAL" clId="{7F091FC9-3F40-48C8-9EEE-EF5DB27B9831}" dt="2023-05-03T12:49:45.926" v="1763" actId="26606"/>
          <ac:spMkLst>
            <pc:docMk/>
            <pc:sldMk cId="3668411138" sldId="301"/>
            <ac:spMk id="68" creationId="{65C9D962-F904-4553-A140-500CF3EFC58A}"/>
          </ac:spMkLst>
        </pc:spChg>
        <pc:spChg chg="add del">
          <ac:chgData name="Withers, Jonah L" userId="a8ab2fc2-5a56-451b-978e-2e3cb8a48c4c" providerId="ADAL" clId="{7F091FC9-3F40-48C8-9EEE-EF5DB27B9831}" dt="2023-05-03T12:49:45.926" v="1763" actId="26606"/>
          <ac:spMkLst>
            <pc:docMk/>
            <pc:sldMk cId="3668411138" sldId="301"/>
            <ac:spMk id="70" creationId="{02FE0FA2-B10C-4B9F-B9CC-E5D9AD400454}"/>
          </ac:spMkLst>
        </pc:spChg>
        <pc:spChg chg="add del">
          <ac:chgData name="Withers, Jonah L" userId="a8ab2fc2-5a56-451b-978e-2e3cb8a48c4c" providerId="ADAL" clId="{7F091FC9-3F40-48C8-9EEE-EF5DB27B9831}" dt="2023-05-03T12:46:28.237" v="1693" actId="26606"/>
          <ac:spMkLst>
            <pc:docMk/>
            <pc:sldMk cId="3668411138" sldId="301"/>
            <ac:spMk id="71" creationId="{B81933D1-5615-42C7-9C0B-4EB7105CCE2D}"/>
          </ac:spMkLst>
        </pc:spChg>
        <pc:spChg chg="add del">
          <ac:chgData name="Withers, Jonah L" userId="a8ab2fc2-5a56-451b-978e-2e3cb8a48c4c" providerId="ADAL" clId="{7F091FC9-3F40-48C8-9EEE-EF5DB27B9831}" dt="2023-05-03T12:49:45.926" v="1763" actId="26606"/>
          <ac:spMkLst>
            <pc:docMk/>
            <pc:sldMk cId="3668411138" sldId="301"/>
            <ac:spMk id="72" creationId="{3389D0BC-BA1D-4360-88F9-D9ECCBDAB50E}"/>
          </ac:spMkLst>
        </pc:spChg>
        <pc:spChg chg="add del">
          <ac:chgData name="Withers, Jonah L" userId="a8ab2fc2-5a56-451b-978e-2e3cb8a48c4c" providerId="ADAL" clId="{7F091FC9-3F40-48C8-9EEE-EF5DB27B9831}" dt="2023-05-03T12:46:47.913" v="1695" actId="26606"/>
          <ac:spMkLst>
            <pc:docMk/>
            <pc:sldMk cId="3668411138" sldId="301"/>
            <ac:spMk id="73" creationId="{B1595A09-E336-4D1B-9B3A-06A2287A54E2}"/>
          </ac:spMkLst>
        </pc:spChg>
        <pc:spChg chg="add del">
          <ac:chgData name="Withers, Jonah L" userId="a8ab2fc2-5a56-451b-978e-2e3cb8a48c4c" providerId="ADAL" clId="{7F091FC9-3F40-48C8-9EEE-EF5DB27B9831}" dt="2023-05-03T12:46:47.913" v="1695" actId="26606"/>
          <ac:spMkLst>
            <pc:docMk/>
            <pc:sldMk cId="3668411138" sldId="301"/>
            <ac:spMk id="74" creationId="{3540989C-C7B8-473B-BF87-6F2DA6A90006}"/>
          </ac:spMkLst>
        </pc:spChg>
        <pc:spChg chg="add del">
          <ac:chgData name="Withers, Jonah L" userId="a8ab2fc2-5a56-451b-978e-2e3cb8a48c4c" providerId="ADAL" clId="{7F091FC9-3F40-48C8-9EEE-EF5DB27B9831}" dt="2023-05-03T12:49:50.884" v="1765" actId="26606"/>
          <ac:spMkLst>
            <pc:docMk/>
            <pc:sldMk cId="3668411138" sldId="301"/>
            <ac:spMk id="75" creationId="{B1595A09-E336-4D1B-9B3A-06A2287A54E2}"/>
          </ac:spMkLst>
        </pc:spChg>
        <pc:spChg chg="add del">
          <ac:chgData name="Withers, Jonah L" userId="a8ab2fc2-5a56-451b-978e-2e3cb8a48c4c" providerId="ADAL" clId="{7F091FC9-3F40-48C8-9EEE-EF5DB27B9831}" dt="2023-05-03T12:46:52.167" v="1697" actId="26606"/>
          <ac:spMkLst>
            <pc:docMk/>
            <pc:sldMk cId="3668411138" sldId="301"/>
            <ac:spMk id="76" creationId="{2550BE34-C2B8-49B8-8519-67A8CAD51AE9}"/>
          </ac:spMkLst>
        </pc:spChg>
        <pc:spChg chg="add del">
          <ac:chgData name="Withers, Jonah L" userId="a8ab2fc2-5a56-451b-978e-2e3cb8a48c4c" providerId="ADAL" clId="{7F091FC9-3F40-48C8-9EEE-EF5DB27B9831}" dt="2023-05-03T12:46:52.167" v="1697" actId="26606"/>
          <ac:spMkLst>
            <pc:docMk/>
            <pc:sldMk cId="3668411138" sldId="301"/>
            <ac:spMk id="77" creationId="{A7457DD9-5A45-400A-AB4B-4B4EDECA25F1}"/>
          </ac:spMkLst>
        </pc:spChg>
        <pc:spChg chg="add del">
          <ac:chgData name="Withers, Jonah L" userId="a8ab2fc2-5a56-451b-978e-2e3cb8a48c4c" providerId="ADAL" clId="{7F091FC9-3F40-48C8-9EEE-EF5DB27B9831}" dt="2023-05-03T12:46:52.167" v="1697" actId="26606"/>
          <ac:spMkLst>
            <pc:docMk/>
            <pc:sldMk cId="3668411138" sldId="301"/>
            <ac:spMk id="78" creationId="{441CF7D6-A660-431A-B0BB-140A0D5556B6}"/>
          </ac:spMkLst>
        </pc:spChg>
        <pc:spChg chg="add del">
          <ac:chgData name="Withers, Jonah L" userId="a8ab2fc2-5a56-451b-978e-2e3cb8a48c4c" providerId="ADAL" clId="{7F091FC9-3F40-48C8-9EEE-EF5DB27B9831}" dt="2023-05-03T12:46:52.167" v="1697" actId="26606"/>
          <ac:spMkLst>
            <pc:docMk/>
            <pc:sldMk cId="3668411138" sldId="301"/>
            <ac:spMk id="79" creationId="{0570A85B-3810-4F95-97B0-CBF4CCDB381C}"/>
          </ac:spMkLst>
        </pc:spChg>
        <pc:spChg chg="add del">
          <ac:chgData name="Withers, Jonah L" userId="a8ab2fc2-5a56-451b-978e-2e3cb8a48c4c" providerId="ADAL" clId="{7F091FC9-3F40-48C8-9EEE-EF5DB27B9831}" dt="2023-05-03T12:49:50.884" v="1765" actId="26606"/>
          <ac:spMkLst>
            <pc:docMk/>
            <pc:sldMk cId="3668411138" sldId="301"/>
            <ac:spMk id="80" creationId="{3540989C-C7B8-473B-BF87-6F2DA6A90006}"/>
          </ac:spMkLst>
        </pc:spChg>
        <pc:spChg chg="add del">
          <ac:chgData name="Withers, Jonah L" userId="a8ab2fc2-5a56-451b-978e-2e3cb8a48c4c" providerId="ADAL" clId="{7F091FC9-3F40-48C8-9EEE-EF5DB27B9831}" dt="2023-05-03T12:49:53.035" v="1767" actId="26606"/>
          <ac:spMkLst>
            <pc:docMk/>
            <pc:sldMk cId="3668411138" sldId="301"/>
            <ac:spMk id="82" creationId="{1A95671B-3CC6-4792-9114-B74FAEA224E6}"/>
          </ac:spMkLst>
        </pc:spChg>
        <pc:spChg chg="add">
          <ac:chgData name="Withers, Jonah L" userId="a8ab2fc2-5a56-451b-978e-2e3cb8a48c4c" providerId="ADAL" clId="{7F091FC9-3F40-48C8-9EEE-EF5DB27B9831}" dt="2023-05-03T12:49:53.047" v="1768" actId="26606"/>
          <ac:spMkLst>
            <pc:docMk/>
            <pc:sldMk cId="3668411138" sldId="301"/>
            <ac:spMk id="84" creationId="{870A1295-61BC-4214-AA3E-D396673024D0}"/>
          </ac:spMkLst>
        </pc:spChg>
        <pc:grpChg chg="add del">
          <ac:chgData name="Withers, Jonah L" userId="a8ab2fc2-5a56-451b-978e-2e3cb8a48c4c" providerId="ADAL" clId="{7F091FC9-3F40-48C8-9EEE-EF5DB27B9831}" dt="2023-05-03T12:46:03.099" v="1675" actId="26606"/>
          <ac:grpSpMkLst>
            <pc:docMk/>
            <pc:sldMk cId="3668411138" sldId="301"/>
            <ac:grpSpMk id="30" creationId="{0B139475-2B26-4CA9-9413-DE741E49F7BB}"/>
          </ac:grpSpMkLst>
        </pc:grpChg>
        <pc:grpChg chg="add del">
          <ac:chgData name="Withers, Jonah L" userId="a8ab2fc2-5a56-451b-978e-2e3cb8a48c4c" providerId="ADAL" clId="{7F091FC9-3F40-48C8-9EEE-EF5DB27B9831}" dt="2023-05-03T12:46:08.585" v="1677" actId="26606"/>
          <ac:grpSpMkLst>
            <pc:docMk/>
            <pc:sldMk cId="3668411138" sldId="301"/>
            <ac:grpSpMk id="35" creationId="{4252769E-B9F0-4068-A645-5BBEF16E9C28}"/>
          </ac:grpSpMkLst>
        </pc:grpChg>
        <pc:grpChg chg="add del">
          <ac:chgData name="Withers, Jonah L" userId="a8ab2fc2-5a56-451b-978e-2e3cb8a48c4c" providerId="ADAL" clId="{7F091FC9-3F40-48C8-9EEE-EF5DB27B9831}" dt="2023-05-03T12:46:26.381" v="1691" actId="26606"/>
          <ac:grpSpMkLst>
            <pc:docMk/>
            <pc:sldMk cId="3668411138" sldId="301"/>
            <ac:grpSpMk id="61" creationId="{0B139475-2B26-4CA9-9413-DE741E49F7BB}"/>
          </ac:grpSpMkLst>
        </pc:grpChg>
        <pc:grpChg chg="add del">
          <ac:chgData name="Withers, Jonah L" userId="a8ab2fc2-5a56-451b-978e-2e3cb8a48c4c" providerId="ADAL" clId="{7F091FC9-3F40-48C8-9EEE-EF5DB27B9831}" dt="2023-05-03T12:46:28.237" v="1693" actId="26606"/>
          <ac:grpSpMkLst>
            <pc:docMk/>
            <pc:sldMk cId="3668411138" sldId="301"/>
            <ac:grpSpMk id="67" creationId="{032D8612-31EB-44CF-A1D0-14FD4C705424}"/>
          </ac:grpSpMkLst>
        </pc:grpChg>
        <pc:grpChg chg="add">
          <ac:chgData name="Withers, Jonah L" userId="a8ab2fc2-5a56-451b-978e-2e3cb8a48c4c" providerId="ADAL" clId="{7F091FC9-3F40-48C8-9EEE-EF5DB27B9831}" dt="2023-05-03T12:49:53.047" v="1768" actId="26606"/>
          <ac:grpSpMkLst>
            <pc:docMk/>
            <pc:sldMk cId="3668411138" sldId="301"/>
            <ac:grpSpMk id="85" creationId="{0B139475-2B26-4CA9-9413-DE741E49F7BB}"/>
          </ac:grpSpMkLst>
        </pc:grpChg>
        <pc:picChg chg="add del mod">
          <ac:chgData name="Withers, Jonah L" userId="a8ab2fc2-5a56-451b-978e-2e3cb8a48c4c" providerId="ADAL" clId="{7F091FC9-3F40-48C8-9EEE-EF5DB27B9831}" dt="2023-05-01T19:32:32.276" v="1437"/>
          <ac:picMkLst>
            <pc:docMk/>
            <pc:sldMk cId="3668411138" sldId="301"/>
            <ac:picMk id="3" creationId="{42B30650-4600-263B-8EB9-6C3CAF3F6B95}"/>
          </ac:picMkLst>
        </pc:picChg>
        <pc:picChg chg="mod ord modCrop">
          <ac:chgData name="Withers, Jonah L" userId="a8ab2fc2-5a56-451b-978e-2e3cb8a48c4c" providerId="ADAL" clId="{7F091FC9-3F40-48C8-9EEE-EF5DB27B9831}" dt="2023-05-03T12:49:53.047" v="1768" actId="26606"/>
          <ac:picMkLst>
            <pc:docMk/>
            <pc:sldMk cId="3668411138" sldId="301"/>
            <ac:picMk id="7" creationId="{25EC2E17-270B-E350-BC32-4F74D95250D9}"/>
          </ac:picMkLst>
        </pc:picChg>
        <pc:cxnChg chg="add del">
          <ac:chgData name="Withers, Jonah L" userId="a8ab2fc2-5a56-451b-978e-2e3cb8a48c4c" providerId="ADAL" clId="{7F091FC9-3F40-48C8-9EEE-EF5DB27B9831}" dt="2023-05-03T12:45:43.683" v="1671" actId="26606"/>
          <ac:cxnSpMkLst>
            <pc:docMk/>
            <pc:sldMk cId="3668411138" sldId="301"/>
            <ac:cxnSpMk id="23" creationId="{8AD2EEB5-F5B4-4BDA-8293-9A997C12990F}"/>
          </ac:cxnSpMkLst>
        </pc:cxnChg>
        <pc:cxnChg chg="add del">
          <ac:chgData name="Withers, Jonah L" userId="a8ab2fc2-5a56-451b-978e-2e3cb8a48c4c" providerId="ADAL" clId="{7F091FC9-3F40-48C8-9EEE-EF5DB27B9831}" dt="2023-05-03T12:48:45.217" v="1751" actId="26606"/>
          <ac:cxnSpMkLst>
            <pc:docMk/>
            <pc:sldMk cId="3668411138" sldId="301"/>
            <ac:cxnSpMk id="46" creationId="{62A90A9D-33DF-408E-BF4C-F82588935C96}"/>
          </ac:cxnSpMkLst>
        </pc:cxnChg>
        <pc:cxnChg chg="add del">
          <ac:chgData name="Withers, Jonah L" userId="a8ab2fc2-5a56-451b-978e-2e3cb8a48c4c" providerId="ADAL" clId="{7F091FC9-3F40-48C8-9EEE-EF5DB27B9831}" dt="2023-05-03T12:48:45.217" v="1751" actId="26606"/>
          <ac:cxnSpMkLst>
            <pc:docMk/>
            <pc:sldMk cId="3668411138" sldId="301"/>
            <ac:cxnSpMk id="51" creationId="{D07141D5-A57C-43F5-A655-5BA2D0D2AFF3}"/>
          </ac:cxnSpMkLst>
        </pc:cxnChg>
      </pc:sldChg>
      <pc:sldChg chg="modSp del">
        <pc:chgData name="Withers, Jonah L" userId="a8ab2fc2-5a56-451b-978e-2e3cb8a48c4c" providerId="ADAL" clId="{7F091FC9-3F40-48C8-9EEE-EF5DB27B9831}" dt="2023-05-03T13:06:38.863" v="1777" actId="47"/>
        <pc:sldMkLst>
          <pc:docMk/>
          <pc:sldMk cId="2984377715" sldId="302"/>
        </pc:sldMkLst>
        <pc:spChg chg="mod">
          <ac:chgData name="Withers, Jonah L" userId="a8ab2fc2-5a56-451b-978e-2e3cb8a48c4c" providerId="ADAL" clId="{7F091FC9-3F40-48C8-9EEE-EF5DB27B9831}" dt="2023-05-03T12:48:51.884" v="1758"/>
          <ac:spMkLst>
            <pc:docMk/>
            <pc:sldMk cId="2984377715" sldId="302"/>
            <ac:spMk id="2" creationId="{A628337E-8F4D-0851-9CD4-28DB2BF1586F}"/>
          </ac:spMkLst>
        </pc:spChg>
        <pc:spChg chg="mod">
          <ac:chgData name="Withers, Jonah L" userId="a8ab2fc2-5a56-451b-978e-2e3cb8a48c4c" providerId="ADAL" clId="{7F091FC9-3F40-48C8-9EEE-EF5DB27B9831}" dt="2023-05-03T12:48:51.884" v="1758"/>
          <ac:spMkLst>
            <pc:docMk/>
            <pc:sldMk cId="2984377715" sldId="302"/>
            <ac:spMk id="5" creationId="{B985DC42-DF24-5BD6-3CDB-9CE7F78D2E59}"/>
          </ac:spMkLst>
        </pc:spChg>
      </pc:sldChg>
      <pc:sldChg chg="modSp new del mod ord">
        <pc:chgData name="Withers, Jonah L" userId="a8ab2fc2-5a56-451b-978e-2e3cb8a48c4c" providerId="ADAL" clId="{7F091FC9-3F40-48C8-9EEE-EF5DB27B9831}" dt="2023-05-01T19:37:25.275" v="1527" actId="47"/>
        <pc:sldMkLst>
          <pc:docMk/>
          <pc:sldMk cId="2408670924" sldId="303"/>
        </pc:sldMkLst>
        <pc:spChg chg="mod">
          <ac:chgData name="Withers, Jonah L" userId="a8ab2fc2-5a56-451b-978e-2e3cb8a48c4c" providerId="ADAL" clId="{7F091FC9-3F40-48C8-9EEE-EF5DB27B9831}" dt="2023-04-25T17:15:40.421" v="86" actId="20577"/>
          <ac:spMkLst>
            <pc:docMk/>
            <pc:sldMk cId="2408670924" sldId="303"/>
            <ac:spMk id="2" creationId="{5F99428C-DDB9-A6CD-8218-A9F3B021C946}"/>
          </ac:spMkLst>
        </pc:spChg>
        <pc:spChg chg="mod">
          <ac:chgData name="Withers, Jonah L" userId="a8ab2fc2-5a56-451b-978e-2e3cb8a48c4c" providerId="ADAL" clId="{7F091FC9-3F40-48C8-9EEE-EF5DB27B9831}" dt="2023-04-25T17:18:32.718" v="211" actId="20577"/>
          <ac:spMkLst>
            <pc:docMk/>
            <pc:sldMk cId="2408670924" sldId="303"/>
            <ac:spMk id="3" creationId="{A20B394B-AD4A-F22B-6E9B-CD1FBC9459FD}"/>
          </ac:spMkLst>
        </pc:spChg>
      </pc:sldChg>
      <pc:sldChg chg="addSp modSp new mod ord setBg addCm">
        <pc:chgData name="Withers, Jonah L" userId="a8ab2fc2-5a56-451b-978e-2e3cb8a48c4c" providerId="ADAL" clId="{7F091FC9-3F40-48C8-9EEE-EF5DB27B9831}" dt="2023-05-03T14:58:42.307" v="3667"/>
        <pc:sldMkLst>
          <pc:docMk/>
          <pc:sldMk cId="192990998" sldId="304"/>
        </pc:sldMkLst>
        <pc:spChg chg="mod">
          <ac:chgData name="Withers, Jonah L" userId="a8ab2fc2-5a56-451b-978e-2e3cb8a48c4c" providerId="ADAL" clId="{7F091FC9-3F40-48C8-9EEE-EF5DB27B9831}" dt="2023-05-03T14:54:52.604" v="3365" actId="20577"/>
          <ac:spMkLst>
            <pc:docMk/>
            <pc:sldMk cId="192990998" sldId="304"/>
            <ac:spMk id="2" creationId="{583224E2-280D-4EFE-2079-E20116B61DD0}"/>
          </ac:spMkLst>
        </pc:spChg>
        <pc:spChg chg="mod">
          <ac:chgData name="Withers, Jonah L" userId="a8ab2fc2-5a56-451b-978e-2e3cb8a48c4c" providerId="ADAL" clId="{7F091FC9-3F40-48C8-9EEE-EF5DB27B9831}" dt="2023-05-03T14:54:56.568" v="3366" actId="6549"/>
          <ac:spMkLst>
            <pc:docMk/>
            <pc:sldMk cId="192990998" sldId="304"/>
            <ac:spMk id="3" creationId="{FB9F7781-0480-1789-1CCD-FC810F01A72A}"/>
          </ac:spMkLst>
        </pc:spChg>
        <pc:spChg chg="add">
          <ac:chgData name="Withers, Jonah L" userId="a8ab2fc2-5a56-451b-978e-2e3cb8a48c4c" providerId="ADAL" clId="{7F091FC9-3F40-48C8-9EEE-EF5DB27B9831}" dt="2023-05-03T14:48:45.663" v="3226" actId="26606"/>
          <ac:spMkLst>
            <pc:docMk/>
            <pc:sldMk cId="192990998" sldId="304"/>
            <ac:spMk id="8" creationId="{18873D23-2DCF-4B31-A009-95721C06E8E1}"/>
          </ac:spMkLst>
        </pc:spChg>
        <pc:spChg chg="add">
          <ac:chgData name="Withers, Jonah L" userId="a8ab2fc2-5a56-451b-978e-2e3cb8a48c4c" providerId="ADAL" clId="{7F091FC9-3F40-48C8-9EEE-EF5DB27B9831}" dt="2023-05-03T14:48:45.663" v="3226" actId="26606"/>
          <ac:spMkLst>
            <pc:docMk/>
            <pc:sldMk cId="192990998" sldId="304"/>
            <ac:spMk id="10" creationId="{C13EF075-D4EF-4929-ADBC-91B27DA19955}"/>
          </ac:spMkLst>
        </pc:spChg>
        <pc:grpChg chg="add">
          <ac:chgData name="Withers, Jonah L" userId="a8ab2fc2-5a56-451b-978e-2e3cb8a48c4c" providerId="ADAL" clId="{7F091FC9-3F40-48C8-9EEE-EF5DB27B9831}" dt="2023-05-03T14:48:45.663" v="3226" actId="26606"/>
          <ac:grpSpMkLst>
            <pc:docMk/>
            <pc:sldMk cId="192990998" sldId="304"/>
            <ac:grpSpMk id="12" creationId="{DAA26DFA-AAB2-4973-9C17-16D587C7B198}"/>
          </ac:grpSpMkLst>
        </pc:grpChg>
      </pc:sldChg>
      <pc:sldChg chg="delSp add del setBg delDesignElem">
        <pc:chgData name="Withers, Jonah L" userId="a8ab2fc2-5a56-451b-978e-2e3cb8a48c4c" providerId="ADAL" clId="{7F091FC9-3F40-48C8-9EEE-EF5DB27B9831}" dt="2023-05-03T13:06:17.613" v="1774" actId="47"/>
        <pc:sldMkLst>
          <pc:docMk/>
          <pc:sldMk cId="287408902" sldId="305"/>
        </pc:sldMkLst>
        <pc:spChg chg="del">
          <ac:chgData name="Withers, Jonah L" userId="a8ab2fc2-5a56-451b-978e-2e3cb8a48c4c" providerId="ADAL" clId="{7F091FC9-3F40-48C8-9EEE-EF5DB27B9831}" dt="2023-05-03T12:49:20.596" v="1761"/>
          <ac:spMkLst>
            <pc:docMk/>
            <pc:sldMk cId="287408902" sldId="305"/>
            <ac:spMk id="62" creationId="{BCED4D40-4B67-4331-AC48-79B82B4A47D8}"/>
          </ac:spMkLst>
        </pc:spChg>
        <pc:spChg chg="del">
          <ac:chgData name="Withers, Jonah L" userId="a8ab2fc2-5a56-451b-978e-2e3cb8a48c4c" providerId="ADAL" clId="{7F091FC9-3F40-48C8-9EEE-EF5DB27B9831}" dt="2023-05-03T12:49:20.596" v="1761"/>
          <ac:spMkLst>
            <pc:docMk/>
            <pc:sldMk cId="287408902" sldId="305"/>
            <ac:spMk id="63" creationId="{670CEDEF-4F34-412E-84EE-329C1E936AF5}"/>
          </ac:spMkLst>
        </pc:spChg>
      </pc:sldChg>
      <pc:sldChg chg="delSp add del setBg delDesignElem">
        <pc:chgData name="Withers, Jonah L" userId="a8ab2fc2-5a56-451b-978e-2e3cb8a48c4c" providerId="ADAL" clId="{7F091FC9-3F40-48C8-9EEE-EF5DB27B9831}" dt="2023-05-03T13:06:14.568" v="1773" actId="47"/>
        <pc:sldMkLst>
          <pc:docMk/>
          <pc:sldMk cId="4191309542" sldId="306"/>
        </pc:sldMkLst>
        <pc:spChg chg="del">
          <ac:chgData name="Withers, Jonah L" userId="a8ab2fc2-5a56-451b-978e-2e3cb8a48c4c" providerId="ADAL" clId="{7F091FC9-3F40-48C8-9EEE-EF5DB27B9831}" dt="2023-05-03T13:06:08.287" v="1770"/>
          <ac:spMkLst>
            <pc:docMk/>
            <pc:sldMk cId="4191309542" sldId="306"/>
            <ac:spMk id="84" creationId="{870A1295-61BC-4214-AA3E-D396673024D0}"/>
          </ac:spMkLst>
        </pc:spChg>
        <pc:grpChg chg="del">
          <ac:chgData name="Withers, Jonah L" userId="a8ab2fc2-5a56-451b-978e-2e3cb8a48c4c" providerId="ADAL" clId="{7F091FC9-3F40-48C8-9EEE-EF5DB27B9831}" dt="2023-05-03T13:06:08.287" v="1770"/>
          <ac:grpSpMkLst>
            <pc:docMk/>
            <pc:sldMk cId="4191309542" sldId="306"/>
            <ac:grpSpMk id="85" creationId="{0B139475-2B26-4CA9-9413-DE741E49F7BB}"/>
          </ac:grpSpMkLst>
        </pc:grpChg>
      </pc:sldChg>
      <pc:sldChg chg="addSp delSp modSp add mod setBg delDesignElem modNotesTx">
        <pc:chgData name="Withers, Jonah L" userId="a8ab2fc2-5a56-451b-978e-2e3cb8a48c4c" providerId="ADAL" clId="{7F091FC9-3F40-48C8-9EEE-EF5DB27B9831}" dt="2023-05-03T13:08:18.991" v="1979" actId="20577"/>
        <pc:sldMkLst>
          <pc:docMk/>
          <pc:sldMk cId="3792717113" sldId="307"/>
        </pc:sldMkLst>
        <pc:spChg chg="add">
          <ac:chgData name="Withers, Jonah L" userId="a8ab2fc2-5a56-451b-978e-2e3cb8a48c4c" providerId="ADAL" clId="{7F091FC9-3F40-48C8-9EEE-EF5DB27B9831}" dt="2023-05-03T13:06:29.825" v="1775" actId="26606"/>
          <ac:spMkLst>
            <pc:docMk/>
            <pc:sldMk cId="3792717113" sldId="307"/>
            <ac:spMk id="12" creationId="{870A1295-61BC-4214-AA3E-D396673024D0}"/>
          </ac:spMkLst>
        </pc:spChg>
        <pc:spChg chg="del">
          <ac:chgData name="Withers, Jonah L" userId="a8ab2fc2-5a56-451b-978e-2e3cb8a48c4c" providerId="ADAL" clId="{7F091FC9-3F40-48C8-9EEE-EF5DB27B9831}" dt="2023-05-03T13:06:11.238" v="1772"/>
          <ac:spMkLst>
            <pc:docMk/>
            <pc:sldMk cId="3792717113" sldId="307"/>
            <ac:spMk id="84" creationId="{870A1295-61BC-4214-AA3E-D396673024D0}"/>
          </ac:spMkLst>
        </pc:spChg>
        <pc:grpChg chg="add">
          <ac:chgData name="Withers, Jonah L" userId="a8ab2fc2-5a56-451b-978e-2e3cb8a48c4c" providerId="ADAL" clId="{7F091FC9-3F40-48C8-9EEE-EF5DB27B9831}" dt="2023-05-03T13:06:29.825" v="1775" actId="26606"/>
          <ac:grpSpMkLst>
            <pc:docMk/>
            <pc:sldMk cId="3792717113" sldId="307"/>
            <ac:grpSpMk id="14" creationId="{0B139475-2B26-4CA9-9413-DE741E49F7BB}"/>
          </ac:grpSpMkLst>
        </pc:grpChg>
        <pc:grpChg chg="del">
          <ac:chgData name="Withers, Jonah L" userId="a8ab2fc2-5a56-451b-978e-2e3cb8a48c4c" providerId="ADAL" clId="{7F091FC9-3F40-48C8-9EEE-EF5DB27B9831}" dt="2023-05-03T13:06:11.238" v="1772"/>
          <ac:grpSpMkLst>
            <pc:docMk/>
            <pc:sldMk cId="3792717113" sldId="307"/>
            <ac:grpSpMk id="85" creationId="{0B139475-2B26-4CA9-9413-DE741E49F7BB}"/>
          </ac:grpSpMkLst>
        </pc:grpChg>
        <pc:picChg chg="add mod">
          <ac:chgData name="Withers, Jonah L" userId="a8ab2fc2-5a56-451b-978e-2e3cb8a48c4c" providerId="ADAL" clId="{7F091FC9-3F40-48C8-9EEE-EF5DB27B9831}" dt="2023-05-03T13:06:34.719" v="1776"/>
          <ac:picMkLst>
            <pc:docMk/>
            <pc:sldMk cId="3792717113" sldId="307"/>
            <ac:picMk id="3" creationId="{85B1F3B9-6528-517A-C755-AD87E5EE96AA}"/>
          </ac:picMkLst>
        </pc:picChg>
      </pc:sldChg>
      <pc:sldChg chg="addSp delSp modSp add mod setBg modAnim delDesignElem addCm modCm">
        <pc:chgData name="Withers, Jonah L" userId="a8ab2fc2-5a56-451b-978e-2e3cb8a48c4c" providerId="ADAL" clId="{7F091FC9-3F40-48C8-9EEE-EF5DB27B9831}" dt="2023-05-03T14:59:34.761" v="3669"/>
        <pc:sldMkLst>
          <pc:docMk/>
          <pc:sldMk cId="1735198758" sldId="308"/>
        </pc:sldMkLst>
        <pc:spChg chg="mod ord">
          <ac:chgData name="Withers, Jonah L" userId="a8ab2fc2-5a56-451b-978e-2e3cb8a48c4c" providerId="ADAL" clId="{7F091FC9-3F40-48C8-9EEE-EF5DB27B9831}" dt="2023-05-03T14:47:59.060" v="3222" actId="26606"/>
          <ac:spMkLst>
            <pc:docMk/>
            <pc:sldMk cId="1735198758" sldId="308"/>
            <ac:spMk id="2" creationId="{3A9AC11B-E3C9-4044-B327-72E5785D206A}"/>
          </ac:spMkLst>
        </pc:spChg>
        <pc:spChg chg="add del">
          <ac:chgData name="Withers, Jonah L" userId="a8ab2fc2-5a56-451b-978e-2e3cb8a48c4c" providerId="ADAL" clId="{7F091FC9-3F40-48C8-9EEE-EF5DB27B9831}" dt="2023-05-03T14:43:02.872" v="3219" actId="26606"/>
          <ac:spMkLst>
            <pc:docMk/>
            <pc:sldMk cId="1735198758" sldId="308"/>
            <ac:spMk id="1028"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29"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0" creationId="{C7163242-6303-46DC-BAC1-2A204F061321}"/>
          </ac:spMkLst>
        </pc:spChg>
        <pc:spChg chg="add del">
          <ac:chgData name="Withers, Jonah L" userId="a8ab2fc2-5a56-451b-978e-2e3cb8a48c4c" providerId="ADAL" clId="{7F091FC9-3F40-48C8-9EEE-EF5DB27B9831}" dt="2023-05-03T14:41:55.668" v="3210" actId="26606"/>
          <ac:spMkLst>
            <pc:docMk/>
            <pc:sldMk cId="1735198758" sldId="308"/>
            <ac:spMk id="1031"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32" creationId="{9A5160F0-6244-48E8-9E71-1F51EA90C9E2}"/>
          </ac:spMkLst>
        </pc:spChg>
        <pc:spChg chg="add del">
          <ac:chgData name="Withers, Jonah L" userId="a8ab2fc2-5a56-451b-978e-2e3cb8a48c4c" providerId="ADAL" clId="{7F091FC9-3F40-48C8-9EEE-EF5DB27B9831}" dt="2023-05-03T14:41:55.668" v="3210" actId="26606"/>
          <ac:spMkLst>
            <pc:docMk/>
            <pc:sldMk cId="1735198758" sldId="308"/>
            <ac:spMk id="1033"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4" creationId="{9BDFF5CA-602C-465F-8BC3-59C9963028BE}"/>
          </ac:spMkLst>
        </pc:spChg>
        <pc:spChg chg="add del">
          <ac:chgData name="Withers, Jonah L" userId="a8ab2fc2-5a56-451b-978e-2e3cb8a48c4c" providerId="ADAL" clId="{7F091FC9-3F40-48C8-9EEE-EF5DB27B9831}" dt="2023-05-03T14:41:55.668" v="3210" actId="26606"/>
          <ac:spMkLst>
            <pc:docMk/>
            <pc:sldMk cId="1735198758" sldId="308"/>
            <ac:spMk id="1035" creationId="{C7163242-6303-46DC-BAC1-2A204F061321}"/>
          </ac:spMkLst>
        </pc:spChg>
        <pc:spChg chg="add del">
          <ac:chgData name="Withers, Jonah L" userId="a8ab2fc2-5a56-451b-978e-2e3cb8a48c4c" providerId="ADAL" clId="{7F091FC9-3F40-48C8-9EEE-EF5DB27B9831}" dt="2023-05-03T14:43:02.872" v="3219" actId="26606"/>
          <ac:spMkLst>
            <pc:docMk/>
            <pc:sldMk cId="1735198758" sldId="308"/>
            <ac:spMk id="1036" creationId="{D289228A-771B-48F6-B5DF-7A63EA32421C}"/>
          </ac:spMkLst>
        </pc:spChg>
        <pc:spChg chg="add del">
          <ac:chgData name="Withers, Jonah L" userId="a8ab2fc2-5a56-451b-978e-2e3cb8a48c4c" providerId="ADAL" clId="{7F091FC9-3F40-48C8-9EEE-EF5DB27B9831}" dt="2023-05-03T14:41:55.668" v="3210" actId="26606"/>
          <ac:spMkLst>
            <pc:docMk/>
            <pc:sldMk cId="1735198758" sldId="308"/>
            <ac:spMk id="1037" creationId="{9A5160F0-6244-48E8-9E71-1F51EA90C9E2}"/>
          </ac:spMkLst>
        </pc:spChg>
        <pc:spChg chg="add del">
          <ac:chgData name="Withers, Jonah L" userId="a8ab2fc2-5a56-451b-978e-2e3cb8a48c4c" providerId="ADAL" clId="{7F091FC9-3F40-48C8-9EEE-EF5DB27B9831}" dt="2023-05-03T14:43:02.872" v="3219" actId="26606"/>
          <ac:spMkLst>
            <pc:docMk/>
            <pc:sldMk cId="1735198758" sldId="308"/>
            <ac:spMk id="1038" creationId="{31D5EF21-94C4-481A-BD01-3D29FB305BD9}"/>
          </ac:spMkLst>
        </pc:spChg>
        <pc:spChg chg="add del">
          <ac:chgData name="Withers, Jonah L" userId="a8ab2fc2-5a56-451b-978e-2e3cb8a48c4c" providerId="ADAL" clId="{7F091FC9-3F40-48C8-9EEE-EF5DB27B9831}" dt="2023-05-03T14:41:55.668" v="3210" actId="26606"/>
          <ac:spMkLst>
            <pc:docMk/>
            <pc:sldMk cId="1735198758" sldId="308"/>
            <ac:spMk id="1039" creationId="{9BDFF5CA-602C-465F-8BC3-59C9963028BE}"/>
          </ac:spMkLst>
        </pc:spChg>
        <pc:spChg chg="add del">
          <ac:chgData name="Withers, Jonah L" userId="a8ab2fc2-5a56-451b-978e-2e3cb8a48c4c" providerId="ADAL" clId="{7F091FC9-3F40-48C8-9EEE-EF5DB27B9831}" dt="2023-05-03T14:43:02.872" v="3219" actId="26606"/>
          <ac:spMkLst>
            <pc:docMk/>
            <pc:sldMk cId="1735198758" sldId="308"/>
            <ac:spMk id="1040" creationId="{805C4C40-D70E-4C4F-B228-98A0A6132603}"/>
          </ac:spMkLst>
        </pc:spChg>
        <pc:spChg chg="add del">
          <ac:chgData name="Withers, Jonah L" userId="a8ab2fc2-5a56-451b-978e-2e3cb8a48c4c" providerId="ADAL" clId="{7F091FC9-3F40-48C8-9EEE-EF5DB27B9831}" dt="2023-05-03T14:41:55.668" v="3210" actId="26606"/>
          <ac:spMkLst>
            <pc:docMk/>
            <pc:sldMk cId="1735198758" sldId="308"/>
            <ac:spMk id="1041" creationId="{D289228A-771B-48F6-B5DF-7A63EA32421C}"/>
          </ac:spMkLst>
        </pc:spChg>
        <pc:spChg chg="add del">
          <ac:chgData name="Withers, Jonah L" userId="a8ab2fc2-5a56-451b-978e-2e3cb8a48c4c" providerId="ADAL" clId="{7F091FC9-3F40-48C8-9EEE-EF5DB27B9831}" dt="2023-05-03T14:47:59.051" v="3221" actId="26606"/>
          <ac:spMkLst>
            <pc:docMk/>
            <pc:sldMk cId="1735198758" sldId="308"/>
            <ac:spMk id="1042" creationId="{7E734232-46A8-4884-9A59-B7E3BA4BC313}"/>
          </ac:spMkLst>
        </pc:spChg>
        <pc:spChg chg="add del">
          <ac:chgData name="Withers, Jonah L" userId="a8ab2fc2-5a56-451b-978e-2e3cb8a48c4c" providerId="ADAL" clId="{7F091FC9-3F40-48C8-9EEE-EF5DB27B9831}" dt="2023-05-03T14:41:55.668" v="3210" actId="26606"/>
          <ac:spMkLst>
            <pc:docMk/>
            <pc:sldMk cId="1735198758" sldId="308"/>
            <ac:spMk id="1043" creationId="{31D5EF21-94C4-481A-BD01-3D29FB305BD9}"/>
          </ac:spMkLst>
        </pc:spChg>
        <pc:spChg chg="add del">
          <ac:chgData name="Withers, Jonah L" userId="a8ab2fc2-5a56-451b-978e-2e3cb8a48c4c" providerId="ADAL" clId="{7F091FC9-3F40-48C8-9EEE-EF5DB27B9831}" dt="2023-05-03T14:47:59.051" v="3221" actId="26606"/>
          <ac:spMkLst>
            <pc:docMk/>
            <pc:sldMk cId="1735198758" sldId="308"/>
            <ac:spMk id="1044" creationId="{D346B8D2-3218-41A5-B817-9ABFB108C6DA}"/>
          </ac:spMkLst>
        </pc:spChg>
        <pc:spChg chg="add del">
          <ac:chgData name="Withers, Jonah L" userId="a8ab2fc2-5a56-451b-978e-2e3cb8a48c4c" providerId="ADAL" clId="{7F091FC9-3F40-48C8-9EEE-EF5DB27B9831}" dt="2023-05-03T14:41:55.668" v="3210" actId="26606"/>
          <ac:spMkLst>
            <pc:docMk/>
            <pc:sldMk cId="1735198758" sldId="308"/>
            <ac:spMk id="1045" creationId="{805C4C40-D70E-4C4F-B228-98A0A6132603}"/>
          </ac:spMkLst>
        </pc:spChg>
        <pc:spChg chg="add del">
          <ac:chgData name="Withers, Jonah L" userId="a8ab2fc2-5a56-451b-978e-2e3cb8a48c4c" providerId="ADAL" clId="{7F091FC9-3F40-48C8-9EEE-EF5DB27B9831}" dt="2023-05-03T14:47:59.051" v="3221" actId="26606"/>
          <ac:spMkLst>
            <pc:docMk/>
            <pc:sldMk cId="1735198758" sldId="308"/>
            <ac:spMk id="1046" creationId="{88D6B9EF-FF47-487C-8B82-F9F2B9A54AD6}"/>
          </ac:spMkLst>
        </pc:spChg>
        <pc:spChg chg="add del">
          <ac:chgData name="Withers, Jonah L" userId="a8ab2fc2-5a56-451b-978e-2e3cb8a48c4c" providerId="ADAL" clId="{7F091FC9-3F40-48C8-9EEE-EF5DB27B9831}" dt="2023-05-03T14:42:04.053" v="3212" actId="26606"/>
          <ac:spMkLst>
            <pc:docMk/>
            <pc:sldMk cId="1735198758" sldId="308"/>
            <ac:spMk id="1047" creationId="{FC3D2873-2194-4FB0-BFBA-7E7EEB984862}"/>
          </ac:spMkLst>
        </pc:spChg>
        <pc:spChg chg="add del">
          <ac:chgData name="Withers, Jonah L" userId="a8ab2fc2-5a56-451b-978e-2e3cb8a48c4c" providerId="ADAL" clId="{7F091FC9-3F40-48C8-9EEE-EF5DB27B9831}" dt="2023-05-03T14:42:04.053" v="3212" actId="26606"/>
          <ac:spMkLst>
            <pc:docMk/>
            <pc:sldMk cId="1735198758" sldId="308"/>
            <ac:spMk id="1048" creationId="{B228652A-FD81-4A3C-B164-2012BF4EEA56}"/>
          </ac:spMkLst>
        </pc:spChg>
        <pc:spChg chg="add del">
          <ac:chgData name="Withers, Jonah L" userId="a8ab2fc2-5a56-451b-978e-2e3cb8a48c4c" providerId="ADAL" clId="{7F091FC9-3F40-48C8-9EEE-EF5DB27B9831}" dt="2023-05-03T14:42:04.053" v="3212" actId="26606"/>
          <ac:spMkLst>
            <pc:docMk/>
            <pc:sldMk cId="1735198758" sldId="308"/>
            <ac:spMk id="1049" creationId="{FE8F25D8-4980-4C67-9E0C-7BE94C9CBFE6}"/>
          </ac:spMkLst>
        </pc:spChg>
        <pc:spChg chg="add del">
          <ac:chgData name="Withers, Jonah L" userId="a8ab2fc2-5a56-451b-978e-2e3cb8a48c4c" providerId="ADAL" clId="{7F091FC9-3F40-48C8-9EEE-EF5DB27B9831}" dt="2023-05-03T14:42:04.053" v="3212" actId="26606"/>
          <ac:spMkLst>
            <pc:docMk/>
            <pc:sldMk cId="1735198758" sldId="308"/>
            <ac:spMk id="1050" creationId="{1A214C69-1234-4E5D-91CD-BEA00204258E}"/>
          </ac:spMkLst>
        </pc:spChg>
        <pc:spChg chg="add del">
          <ac:chgData name="Withers, Jonah L" userId="a8ab2fc2-5a56-451b-978e-2e3cb8a48c4c" providerId="ADAL" clId="{7F091FC9-3F40-48C8-9EEE-EF5DB27B9831}" dt="2023-05-03T14:42:04.053" v="3212" actId="26606"/>
          <ac:spMkLst>
            <pc:docMk/>
            <pc:sldMk cId="1735198758" sldId="308"/>
            <ac:spMk id="1051" creationId="{F86E49C8-40C0-4E80-BAC0-9A66298F1D1C}"/>
          </ac:spMkLst>
        </pc:spChg>
        <pc:spChg chg="add">
          <ac:chgData name="Withers, Jonah L" userId="a8ab2fc2-5a56-451b-978e-2e3cb8a48c4c" providerId="ADAL" clId="{7F091FC9-3F40-48C8-9EEE-EF5DB27B9831}" dt="2023-05-03T14:47:59.060" v="3222" actId="26606"/>
          <ac:spMkLst>
            <pc:docMk/>
            <pc:sldMk cId="1735198758" sldId="308"/>
            <ac:spMk id="1052" creationId="{7E734232-46A8-4884-9A59-B7E3BA4BC313}"/>
          </ac:spMkLst>
        </pc:spChg>
        <pc:spChg chg="add del">
          <ac:chgData name="Withers, Jonah L" userId="a8ab2fc2-5a56-451b-978e-2e3cb8a48c4c" providerId="ADAL" clId="{7F091FC9-3F40-48C8-9EEE-EF5DB27B9831}" dt="2023-05-03T14:42:14.002" v="3214" actId="26606"/>
          <ac:spMkLst>
            <pc:docMk/>
            <pc:sldMk cId="1735198758" sldId="308"/>
            <ac:spMk id="1053" creationId="{DC35A348-C5D6-4112-9FDD-93A493B010B5}"/>
          </ac:spMkLst>
        </pc:spChg>
        <pc:spChg chg="add">
          <ac:chgData name="Withers, Jonah L" userId="a8ab2fc2-5a56-451b-978e-2e3cb8a48c4c" providerId="ADAL" clId="{7F091FC9-3F40-48C8-9EEE-EF5DB27B9831}" dt="2023-05-03T14:47:59.060" v="3222" actId="26606"/>
          <ac:spMkLst>
            <pc:docMk/>
            <pc:sldMk cId="1735198758" sldId="308"/>
            <ac:spMk id="1055" creationId="{D346B8D2-3218-41A5-B817-9ABFB108C6DA}"/>
          </ac:spMkLst>
        </pc:spChg>
        <pc:spChg chg="add">
          <ac:chgData name="Withers, Jonah L" userId="a8ab2fc2-5a56-451b-978e-2e3cb8a48c4c" providerId="ADAL" clId="{7F091FC9-3F40-48C8-9EEE-EF5DB27B9831}" dt="2023-05-03T14:47:59.060" v="3222" actId="26606"/>
          <ac:spMkLst>
            <pc:docMk/>
            <pc:sldMk cId="1735198758" sldId="308"/>
            <ac:spMk id="1056" creationId="{51E014CA-4279-4E70-AC56-0BBEBF92C298}"/>
          </ac:spMkLst>
        </pc:spChg>
        <pc:spChg chg="add del">
          <ac:chgData name="Withers, Jonah L" userId="a8ab2fc2-5a56-451b-978e-2e3cb8a48c4c" providerId="ADAL" clId="{7F091FC9-3F40-48C8-9EEE-EF5DB27B9831}" dt="2023-05-03T14:42:29.436" v="3216" actId="26606"/>
          <ac:spMkLst>
            <pc:docMk/>
            <pc:sldMk cId="1735198758" sldId="308"/>
            <ac:spMk id="1057" creationId="{E6659C6F-A29D-4D83-86DA-5B0289733C09}"/>
          </ac:spMkLst>
        </pc:spChg>
        <pc:spChg chg="add del">
          <ac:chgData name="Withers, Jonah L" userId="a8ab2fc2-5a56-451b-978e-2e3cb8a48c4c" providerId="ADAL" clId="{7F091FC9-3F40-48C8-9EEE-EF5DB27B9831}" dt="2023-05-03T14:42:29.436" v="3216" actId="26606"/>
          <ac:spMkLst>
            <pc:docMk/>
            <pc:sldMk cId="1735198758" sldId="308"/>
            <ac:spMk id="1058" creationId="{890DEF05-784E-4B61-89E4-04C4ECF4E5A0}"/>
          </ac:spMkLst>
        </pc:spChg>
        <pc:spChg chg="add">
          <ac:chgData name="Withers, Jonah L" userId="a8ab2fc2-5a56-451b-978e-2e3cb8a48c4c" providerId="ADAL" clId="{7F091FC9-3F40-48C8-9EEE-EF5DB27B9831}" dt="2023-05-03T14:47:59.060" v="3222" actId="26606"/>
          <ac:spMkLst>
            <pc:docMk/>
            <pc:sldMk cId="1735198758" sldId="308"/>
            <ac:spMk id="1060" creationId="{28B3DCF8-9D1E-4907-B1EC-98D11BC16F55}"/>
          </ac:spMkLst>
        </pc:spChg>
        <pc:spChg chg="add">
          <ac:chgData name="Withers, Jonah L" userId="a8ab2fc2-5a56-451b-978e-2e3cb8a48c4c" providerId="ADAL" clId="{7F091FC9-3F40-48C8-9EEE-EF5DB27B9831}" dt="2023-05-03T14:47:59.060" v="3222" actId="26606"/>
          <ac:spMkLst>
            <pc:docMk/>
            <pc:sldMk cId="1735198758" sldId="308"/>
            <ac:spMk id="1061" creationId="{88D6B9EF-FF47-487C-8B82-F9F2B9A54AD6}"/>
          </ac:spMkLst>
        </pc:spChg>
        <pc:spChg chg="add">
          <ac:chgData name="Withers, Jonah L" userId="a8ab2fc2-5a56-451b-978e-2e3cb8a48c4c" providerId="ADAL" clId="{7F091FC9-3F40-48C8-9EEE-EF5DB27B9831}" dt="2023-05-03T14:47:59.060" v="3222" actId="26606"/>
          <ac:spMkLst>
            <pc:docMk/>
            <pc:sldMk cId="1735198758" sldId="308"/>
            <ac:spMk id="1062" creationId="{F132CC3B-51BD-4247-90B0-17E297F81671}"/>
          </ac:spMkLst>
        </pc:spChg>
        <pc:spChg chg="add">
          <ac:chgData name="Withers, Jonah L" userId="a8ab2fc2-5a56-451b-978e-2e3cb8a48c4c" providerId="ADAL" clId="{7F091FC9-3F40-48C8-9EEE-EF5DB27B9831}" dt="2023-05-03T14:47:59.060" v="3222" actId="26606"/>
          <ac:spMkLst>
            <pc:docMk/>
            <pc:sldMk cId="1735198758" sldId="308"/>
            <ac:spMk id="1063" creationId="{0205AFEB-6768-4A82-A0F0-8F9CDD9934BC}"/>
          </ac:spMkLst>
        </pc:spChg>
        <pc:grpChg chg="add del">
          <ac:chgData name="Withers, Jonah L" userId="a8ab2fc2-5a56-451b-978e-2e3cb8a48c4c" providerId="ADAL" clId="{7F091FC9-3F40-48C8-9EEE-EF5DB27B9831}" dt="2023-05-03T14:42:14.002" v="3214" actId="26606"/>
          <ac:grpSpMkLst>
            <pc:docMk/>
            <pc:sldMk cId="1735198758" sldId="308"/>
            <ac:grpSpMk id="1054" creationId="{AC0B7807-0C83-4963-821A-69B172722E49}"/>
          </ac:grpSpMkLst>
        </pc:grpChg>
        <pc:picChg chg="del">
          <ac:chgData name="Withers, Jonah L" userId="a8ab2fc2-5a56-451b-978e-2e3cb8a48c4c" providerId="ADAL" clId="{7F091FC9-3F40-48C8-9EEE-EF5DB27B9831}" dt="2023-05-03T14:31:26.984" v="3173" actId="478"/>
          <ac:picMkLst>
            <pc:docMk/>
            <pc:sldMk cId="1735198758" sldId="308"/>
            <ac:picMk id="3" creationId="{B3520F3F-96D5-582F-C021-B209135280E2}"/>
          </ac:picMkLst>
        </pc:picChg>
        <pc:picChg chg="del mod">
          <ac:chgData name="Withers, Jonah L" userId="a8ab2fc2-5a56-451b-978e-2e3cb8a48c4c" providerId="ADAL" clId="{7F091FC9-3F40-48C8-9EEE-EF5DB27B9831}" dt="2023-05-03T14:41:42.082" v="3205" actId="478"/>
          <ac:picMkLst>
            <pc:docMk/>
            <pc:sldMk cId="1735198758" sldId="308"/>
            <ac:picMk id="4" creationId="{C66CCC84-C1BD-9F56-F924-98FE041CEDA3}"/>
          </ac:picMkLst>
        </pc:picChg>
        <pc:picChg chg="del">
          <ac:chgData name="Withers, Jonah L" userId="a8ab2fc2-5a56-451b-978e-2e3cb8a48c4c" providerId="ADAL" clId="{7F091FC9-3F40-48C8-9EEE-EF5DB27B9831}" dt="2023-05-03T14:41:44.064" v="3206" actId="478"/>
          <ac:picMkLst>
            <pc:docMk/>
            <pc:sldMk cId="1735198758" sldId="308"/>
            <ac:picMk id="5" creationId="{A85BC7A3-5366-CEE9-F488-DFC69E267396}"/>
          </ac:picMkLst>
        </pc:picChg>
        <pc:picChg chg="add mod ord modCrop">
          <ac:chgData name="Withers, Jonah L" userId="a8ab2fc2-5a56-451b-978e-2e3cb8a48c4c" providerId="ADAL" clId="{7F091FC9-3F40-48C8-9EEE-EF5DB27B9831}" dt="2023-05-03T14:48:19.189" v="3225" actId="1076"/>
          <ac:picMkLst>
            <pc:docMk/>
            <pc:sldMk cId="1735198758" sldId="308"/>
            <ac:picMk id="7" creationId="{7189E73C-756C-2D92-01A8-C3FC6FF89A81}"/>
          </ac:picMkLst>
        </pc:picChg>
        <pc:picChg chg="add del mod">
          <ac:chgData name="Withers, Jonah L" userId="a8ab2fc2-5a56-451b-978e-2e3cb8a48c4c" providerId="ADAL" clId="{7F091FC9-3F40-48C8-9EEE-EF5DB27B9831}" dt="2023-05-03T14:34:32.544" v="3202" actId="478"/>
          <ac:picMkLst>
            <pc:docMk/>
            <pc:sldMk cId="1735198758" sldId="308"/>
            <ac:picMk id="9" creationId="{4033D961-A2E5-FE61-6155-A1709357C888}"/>
          </ac:picMkLst>
        </pc:picChg>
        <pc:picChg chg="add mod ord">
          <ac:chgData name="Withers, Jonah L" userId="a8ab2fc2-5a56-451b-978e-2e3cb8a48c4c" providerId="ADAL" clId="{7F091FC9-3F40-48C8-9EEE-EF5DB27B9831}" dt="2023-05-03T14:47:59.060" v="3222" actId="26606"/>
          <ac:picMkLst>
            <pc:docMk/>
            <pc:sldMk cId="1735198758" sldId="308"/>
            <ac:picMk id="11" creationId="{06D55180-7F04-A9BC-5EE2-585EA4052E05}"/>
          </ac:picMkLst>
        </pc:picChg>
        <pc:picChg chg="add mod ord">
          <ac:chgData name="Withers, Jonah L" userId="a8ab2fc2-5a56-451b-978e-2e3cb8a48c4c" providerId="ADAL" clId="{7F091FC9-3F40-48C8-9EEE-EF5DB27B9831}" dt="2023-05-03T14:48:16.356" v="3224" actId="1076"/>
          <ac:picMkLst>
            <pc:docMk/>
            <pc:sldMk cId="1735198758" sldId="308"/>
            <ac:picMk id="1026" creationId="{47DC834B-6F21-F648-A1C1-3205D5016048}"/>
          </ac:picMkLst>
        </pc:picChg>
        <pc:cxnChg chg="del">
          <ac:chgData name="Withers, Jonah L" userId="a8ab2fc2-5a56-451b-978e-2e3cb8a48c4c" providerId="ADAL" clId="{7F091FC9-3F40-48C8-9EEE-EF5DB27B9831}" dt="2023-05-03T14:30:48.967" v="3172"/>
          <ac:cxnSpMkLst>
            <pc:docMk/>
            <pc:sldMk cId="1735198758" sldId="308"/>
            <ac:cxnSpMk id="10" creationId="{C800968E-0A99-46C4-A9B2-6A63AC66F4B0}"/>
          </ac:cxnSpMkLst>
        </pc:cxnChg>
        <pc:cxnChg chg="del">
          <ac:chgData name="Withers, Jonah L" userId="a8ab2fc2-5a56-451b-978e-2e3cb8a48c4c" providerId="ADAL" clId="{7F091FC9-3F40-48C8-9EEE-EF5DB27B9831}" dt="2023-05-03T14:30:48.967" v="3172"/>
          <ac:cxnSpMkLst>
            <pc:docMk/>
            <pc:sldMk cId="1735198758" sldId="308"/>
            <ac:cxnSpMk id="12" creationId="{0627B73E-D784-4780-AA33-DCDFE7DA16ED}"/>
          </ac:cxnSpMkLst>
        </pc:cxnChg>
        <pc:cxnChg chg="del">
          <ac:chgData name="Withers, Jonah L" userId="a8ab2fc2-5a56-451b-978e-2e3cb8a48c4c" providerId="ADAL" clId="{7F091FC9-3F40-48C8-9EEE-EF5DB27B9831}" dt="2023-05-03T14:30:48.967" v="3172"/>
          <ac:cxnSpMkLst>
            <pc:docMk/>
            <pc:sldMk cId="1735198758" sldId="308"/>
            <ac:cxnSpMk id="14" creationId="{EBAD6A72-88E8-42F7-88B9-CAF744536BE4}"/>
          </ac:cxnSpMkLst>
        </pc:cxnChg>
        <pc:cxnChg chg="add del">
          <ac:chgData name="Withers, Jonah L" userId="a8ab2fc2-5a56-451b-978e-2e3cb8a48c4c" providerId="ADAL" clId="{7F091FC9-3F40-48C8-9EEE-EF5DB27B9831}" dt="2023-05-03T14:42:29.436" v="3216" actId="26606"/>
          <ac:cxnSpMkLst>
            <pc:docMk/>
            <pc:sldMk cId="1735198758" sldId="308"/>
            <ac:cxnSpMk id="1059" creationId="{C41BAEC7-F7B0-4224-8B18-8F74B7D87F0B}"/>
          </ac:cxnSpMkLst>
        </pc:cxnChg>
      </pc:sldChg>
      <pc:sldChg chg="delSp modSp add del mod setBg delDesignElem">
        <pc:chgData name="Withers, Jonah L" userId="a8ab2fc2-5a56-451b-978e-2e3cb8a48c4c" providerId="ADAL" clId="{7F091FC9-3F40-48C8-9EEE-EF5DB27B9831}" dt="2023-05-03T14:20:35.274" v="2987" actId="47"/>
        <pc:sldMkLst>
          <pc:docMk/>
          <pc:sldMk cId="2393428616" sldId="308"/>
        </pc:sldMkLst>
        <pc:spChg chg="mod">
          <ac:chgData name="Withers, Jonah L" userId="a8ab2fc2-5a56-451b-978e-2e3cb8a48c4c" providerId="ADAL" clId="{7F091FC9-3F40-48C8-9EEE-EF5DB27B9831}" dt="2023-05-03T13:22:29.038" v="2035" actId="20577"/>
          <ac:spMkLst>
            <pc:docMk/>
            <pc:sldMk cId="2393428616" sldId="308"/>
            <ac:spMk id="2" creationId="{6521BA5E-B486-BE3F-C833-4C3DF4D21907}"/>
          </ac:spMkLst>
        </pc:spChg>
        <pc:spChg chg="del">
          <ac:chgData name="Withers, Jonah L" userId="a8ab2fc2-5a56-451b-978e-2e3cb8a48c4c" providerId="ADAL" clId="{7F091FC9-3F40-48C8-9EEE-EF5DB27B9831}" dt="2023-05-03T13:22:22.484" v="2020"/>
          <ac:spMkLst>
            <pc:docMk/>
            <pc:sldMk cId="2393428616" sldId="308"/>
            <ac:spMk id="16" creationId="{C9A36457-A5F4-4103-A443-02581C09185B}"/>
          </ac:spMkLst>
        </pc:spChg>
        <pc:spChg chg="del">
          <ac:chgData name="Withers, Jonah L" userId="a8ab2fc2-5a56-451b-978e-2e3cb8a48c4c" providerId="ADAL" clId="{7F091FC9-3F40-48C8-9EEE-EF5DB27B9831}" dt="2023-05-03T13:22:22.484" v="2020"/>
          <ac:spMkLst>
            <pc:docMk/>
            <pc:sldMk cId="2393428616" sldId="308"/>
            <ac:spMk id="17" creationId="{DC5FB7E8-B636-40FA-BE8D-48145C0F5C57}"/>
          </ac:spMkLst>
        </pc:spChg>
        <pc:spChg chg="del">
          <ac:chgData name="Withers, Jonah L" userId="a8ab2fc2-5a56-451b-978e-2e3cb8a48c4c" providerId="ADAL" clId="{7F091FC9-3F40-48C8-9EEE-EF5DB27B9831}" dt="2023-05-03T13:22:22.484" v="2020"/>
          <ac:spMkLst>
            <pc:docMk/>
            <pc:sldMk cId="2393428616" sldId="308"/>
            <ac:spMk id="18" creationId="{142DCE2C-2863-46FA-9BE7-24365A24D9BA}"/>
          </ac:spMkLst>
        </pc:spChg>
      </pc:sldChg>
      <pc:sldChg chg="addSp delSp add del setBg delDesignElem">
        <pc:chgData name="Withers, Jonah L" userId="a8ab2fc2-5a56-451b-978e-2e3cb8a48c4c" providerId="ADAL" clId="{7F091FC9-3F40-48C8-9EEE-EF5DB27B9831}" dt="2023-05-03T14:31:29.610" v="3176"/>
        <pc:sldMkLst>
          <pc:docMk/>
          <pc:sldMk cId="1646773679" sldId="309"/>
        </pc:sldMkLst>
        <pc:cxnChg chg="add del">
          <ac:chgData name="Withers, Jonah L" userId="a8ab2fc2-5a56-451b-978e-2e3cb8a48c4c" providerId="ADAL" clId="{7F091FC9-3F40-48C8-9EEE-EF5DB27B9831}" dt="2023-05-03T14:31:29.610" v="3176"/>
          <ac:cxnSpMkLst>
            <pc:docMk/>
            <pc:sldMk cId="1646773679" sldId="309"/>
            <ac:cxnSpMk id="10" creationId="{C800968E-0A99-46C4-A9B2-6A63AC66F4B0}"/>
          </ac:cxnSpMkLst>
        </pc:cxnChg>
        <pc:cxnChg chg="add del">
          <ac:chgData name="Withers, Jonah L" userId="a8ab2fc2-5a56-451b-978e-2e3cb8a48c4c" providerId="ADAL" clId="{7F091FC9-3F40-48C8-9EEE-EF5DB27B9831}" dt="2023-05-03T14:31:29.610" v="3176"/>
          <ac:cxnSpMkLst>
            <pc:docMk/>
            <pc:sldMk cId="1646773679" sldId="309"/>
            <ac:cxnSpMk id="12" creationId="{0627B73E-D784-4780-AA33-DCDFE7DA16ED}"/>
          </ac:cxnSpMkLst>
        </pc:cxnChg>
        <pc:cxnChg chg="add del">
          <ac:chgData name="Withers, Jonah L" userId="a8ab2fc2-5a56-451b-978e-2e3cb8a48c4c" providerId="ADAL" clId="{7F091FC9-3F40-48C8-9EEE-EF5DB27B9831}" dt="2023-05-03T14:31:29.610" v="3176"/>
          <ac:cxnSpMkLst>
            <pc:docMk/>
            <pc:sldMk cId="1646773679" sldId="309"/>
            <ac:cxnSpMk id="14" creationId="{EBAD6A72-88E8-42F7-88B9-CAF744536BE4}"/>
          </ac:cxnSpMkLst>
        </pc:cxnChg>
      </pc:sldChg>
      <pc:sldChg chg="modSp new mod">
        <pc:chgData name="Withers, Jonah L" userId="a8ab2fc2-5a56-451b-978e-2e3cb8a48c4c" providerId="ADAL" clId="{7F091FC9-3F40-48C8-9EEE-EF5DB27B9831}" dt="2023-05-03T15:24:39.790" v="3808"/>
        <pc:sldMkLst>
          <pc:docMk/>
          <pc:sldMk cId="4242662705" sldId="309"/>
        </pc:sldMkLst>
        <pc:spChg chg="mod">
          <ac:chgData name="Withers, Jonah L" userId="a8ab2fc2-5a56-451b-978e-2e3cb8a48c4c" providerId="ADAL" clId="{7F091FC9-3F40-48C8-9EEE-EF5DB27B9831}" dt="2023-05-03T15:01:24.525" v="3687" actId="20577"/>
          <ac:spMkLst>
            <pc:docMk/>
            <pc:sldMk cId="4242662705" sldId="309"/>
            <ac:spMk id="2" creationId="{E3C4A6F4-035A-5FC8-3725-CE9ABC1D54B6}"/>
          </ac:spMkLst>
        </pc:spChg>
        <pc:spChg chg="mod">
          <ac:chgData name="Withers, Jonah L" userId="a8ab2fc2-5a56-451b-978e-2e3cb8a48c4c" providerId="ADAL" clId="{7F091FC9-3F40-48C8-9EEE-EF5DB27B9831}" dt="2023-05-03T15:24:39.790" v="3808"/>
          <ac:spMkLst>
            <pc:docMk/>
            <pc:sldMk cId="4242662705" sldId="309"/>
            <ac:spMk id="3" creationId="{99912317-376A-377B-E57C-82B06282D21B}"/>
          </ac:spMkLst>
        </pc:spChg>
      </pc:sldChg>
      <pc:sldChg chg="modSp add mod">
        <pc:chgData name="Withers, Jonah L" userId="a8ab2fc2-5a56-451b-978e-2e3cb8a48c4c" providerId="ADAL" clId="{7F091FC9-3F40-48C8-9EEE-EF5DB27B9831}" dt="2023-05-03T15:18:11.205" v="3779"/>
        <pc:sldMkLst>
          <pc:docMk/>
          <pc:sldMk cId="3711848020" sldId="310"/>
        </pc:sldMkLst>
        <pc:spChg chg="mod">
          <ac:chgData name="Withers, Jonah L" userId="a8ab2fc2-5a56-451b-978e-2e3cb8a48c4c" providerId="ADAL" clId="{7F091FC9-3F40-48C8-9EEE-EF5DB27B9831}" dt="2023-05-03T15:01:38.653" v="3713" actId="20577"/>
          <ac:spMkLst>
            <pc:docMk/>
            <pc:sldMk cId="3711848020" sldId="310"/>
            <ac:spMk id="2" creationId="{E3C4A6F4-035A-5FC8-3725-CE9ABC1D54B6}"/>
          </ac:spMkLst>
        </pc:spChg>
        <pc:spChg chg="mod">
          <ac:chgData name="Withers, Jonah L" userId="a8ab2fc2-5a56-451b-978e-2e3cb8a48c4c" providerId="ADAL" clId="{7F091FC9-3F40-48C8-9EEE-EF5DB27B9831}" dt="2023-05-03T15:18:11.205" v="3779"/>
          <ac:spMkLst>
            <pc:docMk/>
            <pc:sldMk cId="3711848020" sldId="310"/>
            <ac:spMk id="3" creationId="{99912317-376A-377B-E57C-82B06282D21B}"/>
          </ac:spMkLst>
        </pc:spChg>
      </pc:sldChg>
    </pc:docChg>
  </pc:docChgLst>
  <pc:docChgLst>
    <pc:chgData name="Withers, Jonah L" userId="a8ab2fc2-5a56-451b-978e-2e3cb8a48c4c" providerId="ADAL" clId="{FE97B8AB-C2E6-4BCC-81C1-CCC7ACA27A5F}"/>
    <pc:docChg chg="undo custSel addSld delSld modSld sldOrd">
      <pc:chgData name="Withers, Jonah L" userId="a8ab2fc2-5a56-451b-978e-2e3cb8a48c4c" providerId="ADAL" clId="{FE97B8AB-C2E6-4BCC-81C1-CCC7ACA27A5F}" dt="2023-06-02T13:55:55.821" v="2756"/>
      <pc:docMkLst>
        <pc:docMk/>
      </pc:docMkLst>
      <pc:sldChg chg="addCm">
        <pc:chgData name="Withers, Jonah L" userId="a8ab2fc2-5a56-451b-978e-2e3cb8a48c4c" providerId="ADAL" clId="{FE97B8AB-C2E6-4BCC-81C1-CCC7ACA27A5F}" dt="2023-05-31T17:22:37.277" v="0"/>
        <pc:sldMkLst>
          <pc:docMk/>
          <pc:sldMk cId="849470147" sldId="298"/>
        </pc:sldMkLst>
      </pc:sldChg>
      <pc:sldChg chg="delCm">
        <pc:chgData name="Withers, Jonah L" userId="a8ab2fc2-5a56-451b-978e-2e3cb8a48c4c" providerId="ADAL" clId="{FE97B8AB-C2E6-4BCC-81C1-CCC7ACA27A5F}" dt="2023-06-02T13:55:55.821" v="2756"/>
        <pc:sldMkLst>
          <pc:docMk/>
          <pc:sldMk cId="192990998" sldId="304"/>
        </pc:sldMkLst>
      </pc:sldChg>
      <pc:sldChg chg="modNotesTx">
        <pc:chgData name="Withers, Jonah L" userId="a8ab2fc2-5a56-451b-978e-2e3cb8a48c4c" providerId="ADAL" clId="{FE97B8AB-C2E6-4BCC-81C1-CCC7ACA27A5F}" dt="2023-06-02T13:32:06.087" v="1135" actId="20577"/>
        <pc:sldMkLst>
          <pc:docMk/>
          <pc:sldMk cId="1225779748" sldId="309"/>
        </pc:sldMkLst>
      </pc:sldChg>
      <pc:sldChg chg="new del">
        <pc:chgData name="Withers, Jonah L" userId="a8ab2fc2-5a56-451b-978e-2e3cb8a48c4c" providerId="ADAL" clId="{FE97B8AB-C2E6-4BCC-81C1-CCC7ACA27A5F}" dt="2023-05-31T18:39:03.743" v="2" actId="47"/>
        <pc:sldMkLst>
          <pc:docMk/>
          <pc:sldMk cId="20502734" sldId="311"/>
        </pc:sldMkLst>
      </pc:sldChg>
      <pc:sldChg chg="addSp delSp modSp new mod ord setBg modNotesTx">
        <pc:chgData name="Withers, Jonah L" userId="a8ab2fc2-5a56-451b-978e-2e3cb8a48c4c" providerId="ADAL" clId="{FE97B8AB-C2E6-4BCC-81C1-CCC7ACA27A5F}" dt="2023-06-02T13:55:43.170" v="2755"/>
        <pc:sldMkLst>
          <pc:docMk/>
          <pc:sldMk cId="2776716737" sldId="311"/>
        </pc:sldMkLst>
        <pc:spChg chg="mod">
          <ac:chgData name="Withers, Jonah L" userId="a8ab2fc2-5a56-451b-978e-2e3cb8a48c4c" providerId="ADAL" clId="{FE97B8AB-C2E6-4BCC-81C1-CCC7ACA27A5F}" dt="2023-06-02T13:38:48.623" v="1419" actId="26606"/>
          <ac:spMkLst>
            <pc:docMk/>
            <pc:sldMk cId="2776716737" sldId="311"/>
            <ac:spMk id="2" creationId="{6BDFA61A-0268-C079-A8D8-3167AF87AF14}"/>
          </ac:spMkLst>
        </pc:spChg>
        <pc:spChg chg="add del mod">
          <ac:chgData name="Withers, Jonah L" userId="a8ab2fc2-5a56-451b-978e-2e3cb8a48c4c" providerId="ADAL" clId="{FE97B8AB-C2E6-4BCC-81C1-CCC7ACA27A5F}" dt="2023-06-02T13:38:48.623" v="1419" actId="26606"/>
          <ac:spMkLst>
            <pc:docMk/>
            <pc:sldMk cId="2776716737" sldId="311"/>
            <ac:spMk id="3" creationId="{A08B97BB-E212-4C95-8D8C-FB0897459C26}"/>
          </ac:spMkLst>
        </pc:spChg>
        <pc:spChg chg="add del">
          <ac:chgData name="Withers, Jonah L" userId="a8ab2fc2-5a56-451b-978e-2e3cb8a48c4c" providerId="ADAL" clId="{FE97B8AB-C2E6-4BCC-81C1-CCC7ACA27A5F}" dt="2023-06-02T13:38:41.682" v="1414" actId="26606"/>
          <ac:spMkLst>
            <pc:docMk/>
            <pc:sldMk cId="2776716737" sldId="311"/>
            <ac:spMk id="9" creationId="{2C61293E-6EBE-43EF-A52C-9BEBFD7679D4}"/>
          </ac:spMkLst>
        </pc:spChg>
        <pc:spChg chg="add del">
          <ac:chgData name="Withers, Jonah L" userId="a8ab2fc2-5a56-451b-978e-2e3cb8a48c4c" providerId="ADAL" clId="{FE97B8AB-C2E6-4BCC-81C1-CCC7ACA27A5F}" dt="2023-06-02T13:38:41.682" v="1414" actId="26606"/>
          <ac:spMkLst>
            <pc:docMk/>
            <pc:sldMk cId="2776716737" sldId="311"/>
            <ac:spMk id="11" creationId="{21540236-BFD5-4A9D-8840-4703E7F76825}"/>
          </ac:spMkLst>
        </pc:spChg>
        <pc:spChg chg="add del">
          <ac:chgData name="Withers, Jonah L" userId="a8ab2fc2-5a56-451b-978e-2e3cb8a48c4c" providerId="ADAL" clId="{FE97B8AB-C2E6-4BCC-81C1-CCC7ACA27A5F}" dt="2023-06-02T13:38:42.894" v="1416" actId="26606"/>
          <ac:spMkLst>
            <pc:docMk/>
            <pc:sldMk cId="2776716737" sldId="311"/>
            <ac:spMk id="13" creationId="{D2C0AE1C-0118-41AE-8A10-7CDCBF10E96F}"/>
          </ac:spMkLst>
        </pc:spChg>
        <pc:spChg chg="add del">
          <ac:chgData name="Withers, Jonah L" userId="a8ab2fc2-5a56-451b-978e-2e3cb8a48c4c" providerId="ADAL" clId="{FE97B8AB-C2E6-4BCC-81C1-CCC7ACA27A5F}" dt="2023-06-02T13:38:42.894" v="1416" actId="26606"/>
          <ac:spMkLst>
            <pc:docMk/>
            <pc:sldMk cId="2776716737" sldId="311"/>
            <ac:spMk id="14" creationId="{7517A47C-B2E5-4B79-8061-D74B1311AF6E}"/>
          </ac:spMkLst>
        </pc:spChg>
        <pc:spChg chg="add del">
          <ac:chgData name="Withers, Jonah L" userId="a8ab2fc2-5a56-451b-978e-2e3cb8a48c4c" providerId="ADAL" clId="{FE97B8AB-C2E6-4BCC-81C1-CCC7ACA27A5F}" dt="2023-06-02T13:38:42.894" v="1416" actId="26606"/>
          <ac:spMkLst>
            <pc:docMk/>
            <pc:sldMk cId="2776716737" sldId="311"/>
            <ac:spMk id="15" creationId="{463EEC44-1BA3-44ED-81FC-A644B04B2A44}"/>
          </ac:spMkLst>
        </pc:spChg>
        <pc:spChg chg="add del">
          <ac:chgData name="Withers, Jonah L" userId="a8ab2fc2-5a56-451b-978e-2e3cb8a48c4c" providerId="ADAL" clId="{FE97B8AB-C2E6-4BCC-81C1-CCC7ACA27A5F}" dt="2023-06-02T13:38:42.894" v="1416" actId="26606"/>
          <ac:spMkLst>
            <pc:docMk/>
            <pc:sldMk cId="2776716737" sldId="311"/>
            <ac:spMk id="16" creationId="{C505E780-2083-4CB5-A42A-5E0E2908ECC3}"/>
          </ac:spMkLst>
        </pc:spChg>
        <pc:spChg chg="add del">
          <ac:chgData name="Withers, Jonah L" userId="a8ab2fc2-5a56-451b-978e-2e3cb8a48c4c" providerId="ADAL" clId="{FE97B8AB-C2E6-4BCC-81C1-CCC7ACA27A5F}" dt="2023-06-02T13:38:48.587" v="1418" actId="26606"/>
          <ac:spMkLst>
            <pc:docMk/>
            <pc:sldMk cId="2776716737" sldId="311"/>
            <ac:spMk id="19" creationId="{53B021B3-DE93-4AB7-8A18-CF5F1CED88B8}"/>
          </ac:spMkLst>
        </pc:spChg>
        <pc:spChg chg="add del">
          <ac:chgData name="Withers, Jonah L" userId="a8ab2fc2-5a56-451b-978e-2e3cb8a48c4c" providerId="ADAL" clId="{FE97B8AB-C2E6-4BCC-81C1-CCC7ACA27A5F}" dt="2023-06-02T13:38:48.587" v="1418" actId="26606"/>
          <ac:spMkLst>
            <pc:docMk/>
            <pc:sldMk cId="2776716737" sldId="311"/>
            <ac:spMk id="20" creationId="{52D502E5-F6B4-4D58-B4AE-FC466FF15EE8}"/>
          </ac:spMkLst>
        </pc:spChg>
        <pc:spChg chg="add del">
          <ac:chgData name="Withers, Jonah L" userId="a8ab2fc2-5a56-451b-978e-2e3cb8a48c4c" providerId="ADAL" clId="{FE97B8AB-C2E6-4BCC-81C1-CCC7ACA27A5F}" dt="2023-06-02T13:38:48.587" v="1418" actId="26606"/>
          <ac:spMkLst>
            <pc:docMk/>
            <pc:sldMk cId="2776716737" sldId="311"/>
            <ac:spMk id="21" creationId="{9DECDBF4-02B6-4BB4-B65B-B8107AD6A9E8}"/>
          </ac:spMkLst>
        </pc:spChg>
        <pc:spChg chg="add">
          <ac:chgData name="Withers, Jonah L" userId="a8ab2fc2-5a56-451b-978e-2e3cb8a48c4c" providerId="ADAL" clId="{FE97B8AB-C2E6-4BCC-81C1-CCC7ACA27A5F}" dt="2023-06-02T13:38:48.623" v="1419" actId="26606"/>
          <ac:spMkLst>
            <pc:docMk/>
            <pc:sldMk cId="2776716737" sldId="311"/>
            <ac:spMk id="24" creationId="{BACC6370-2D7E-4714-9D71-7542949D7D5D}"/>
          </ac:spMkLst>
        </pc:spChg>
        <pc:spChg chg="add">
          <ac:chgData name="Withers, Jonah L" userId="a8ab2fc2-5a56-451b-978e-2e3cb8a48c4c" providerId="ADAL" clId="{FE97B8AB-C2E6-4BCC-81C1-CCC7ACA27A5F}" dt="2023-06-02T13:38:48.623" v="1419" actId="26606"/>
          <ac:spMkLst>
            <pc:docMk/>
            <pc:sldMk cId="2776716737" sldId="311"/>
            <ac:spMk id="25" creationId="{F68B3F68-107C-434F-AA38-110D5EA91B85}"/>
          </ac:spMkLst>
        </pc:spChg>
        <pc:spChg chg="add">
          <ac:chgData name="Withers, Jonah L" userId="a8ab2fc2-5a56-451b-978e-2e3cb8a48c4c" providerId="ADAL" clId="{FE97B8AB-C2E6-4BCC-81C1-CCC7ACA27A5F}" dt="2023-06-02T13:38:48.623" v="1419" actId="26606"/>
          <ac:spMkLst>
            <pc:docMk/>
            <pc:sldMk cId="2776716737" sldId="311"/>
            <ac:spMk id="26" creationId="{AAD0DBB9-1A4B-4391-81D4-CB19F9AB918A}"/>
          </ac:spMkLst>
        </pc:spChg>
        <pc:spChg chg="add">
          <ac:chgData name="Withers, Jonah L" userId="a8ab2fc2-5a56-451b-978e-2e3cb8a48c4c" providerId="ADAL" clId="{FE97B8AB-C2E6-4BCC-81C1-CCC7ACA27A5F}" dt="2023-06-02T13:38:48.623" v="1419" actId="26606"/>
          <ac:spMkLst>
            <pc:docMk/>
            <pc:sldMk cId="2776716737" sldId="311"/>
            <ac:spMk id="27" creationId="{063BBA22-50EA-4C4D-BE05-F1CE4E63AA56}"/>
          </ac:spMkLst>
        </pc:spChg>
        <pc:graphicFrameChg chg="add del">
          <ac:chgData name="Withers, Jonah L" userId="a8ab2fc2-5a56-451b-978e-2e3cb8a48c4c" providerId="ADAL" clId="{FE97B8AB-C2E6-4BCC-81C1-CCC7ACA27A5F}" dt="2023-06-02T13:38:42.894" v="1416" actId="26606"/>
          <ac:graphicFrameMkLst>
            <pc:docMk/>
            <pc:sldMk cId="2776716737" sldId="311"/>
            <ac:graphicFrameMk id="17" creationId="{13200516-A56D-0234-DA9F-F9F98E3C8B24}"/>
          </ac:graphicFrameMkLst>
        </pc:graphicFrameChg>
        <pc:graphicFrameChg chg="add del">
          <ac:chgData name="Withers, Jonah L" userId="a8ab2fc2-5a56-451b-978e-2e3cb8a48c4c" providerId="ADAL" clId="{FE97B8AB-C2E6-4BCC-81C1-CCC7ACA27A5F}" dt="2023-06-02T13:38:48.587" v="1418" actId="26606"/>
          <ac:graphicFrameMkLst>
            <pc:docMk/>
            <pc:sldMk cId="2776716737" sldId="311"/>
            <ac:graphicFrameMk id="22" creationId="{8625FB66-B99F-62BC-D96E-6BE0AAD7B6BE}"/>
          </ac:graphicFrameMkLst>
        </pc:graphicFrameChg>
        <pc:graphicFrameChg chg="add mod">
          <ac:chgData name="Withers, Jonah L" userId="a8ab2fc2-5a56-451b-978e-2e3cb8a48c4c" providerId="ADAL" clId="{FE97B8AB-C2E6-4BCC-81C1-CCC7ACA27A5F}" dt="2023-06-02T13:47:00.137" v="1618" actId="20577"/>
          <ac:graphicFrameMkLst>
            <pc:docMk/>
            <pc:sldMk cId="2776716737" sldId="311"/>
            <ac:graphicFrameMk id="28" creationId="{8CFE5339-B834-1CC6-4303-872CD4EBB886}"/>
          </ac:graphicFrameMkLst>
        </pc:graphicFrameChg>
        <pc:picChg chg="add del">
          <ac:chgData name="Withers, Jonah L" userId="a8ab2fc2-5a56-451b-978e-2e3cb8a48c4c" providerId="ADAL" clId="{FE97B8AB-C2E6-4BCC-81C1-CCC7ACA27A5F}" dt="2023-06-02T13:38:41.682" v="1414" actId="26606"/>
          <ac:picMkLst>
            <pc:docMk/>
            <pc:sldMk cId="2776716737" sldId="311"/>
            <ac:picMk id="5" creationId="{760C6EC0-CEAB-2448-F2DE-1E135FFC33DA}"/>
          </ac:picMkLst>
        </pc:picChg>
      </pc:sldChg>
      <pc:sldChg chg="modSp add del mod">
        <pc:chgData name="Withers, Jonah L" userId="a8ab2fc2-5a56-451b-978e-2e3cb8a48c4c" providerId="ADAL" clId="{FE97B8AB-C2E6-4BCC-81C1-CCC7ACA27A5F}" dt="2023-06-02T13:37:30.644" v="1311" actId="47"/>
        <pc:sldMkLst>
          <pc:docMk/>
          <pc:sldMk cId="396794131" sldId="312"/>
        </pc:sldMkLst>
        <pc:spChg chg="mod">
          <ac:chgData name="Withers, Jonah L" userId="a8ab2fc2-5a56-451b-978e-2e3cb8a48c4c" providerId="ADAL" clId="{FE97B8AB-C2E6-4BCC-81C1-CCC7ACA27A5F}" dt="2023-06-02T13:34:27" v="1164" actId="21"/>
          <ac:spMkLst>
            <pc:docMk/>
            <pc:sldMk cId="396794131" sldId="312"/>
            <ac:spMk id="3" creationId="{4B0E50C5-7AD8-F24F-CE8F-B05CEB9DA954}"/>
          </ac:spMkLst>
        </pc:spChg>
      </pc:sldChg>
      <pc:sldChg chg="modSp new del mod modNotesTx">
        <pc:chgData name="Withers, Jonah L" userId="a8ab2fc2-5a56-451b-978e-2e3cb8a48c4c" providerId="ADAL" clId="{FE97B8AB-C2E6-4BCC-81C1-CCC7ACA27A5F}" dt="2023-06-02T13:33:15.959" v="1136" actId="2696"/>
        <pc:sldMkLst>
          <pc:docMk/>
          <pc:sldMk cId="1210962791" sldId="312"/>
        </pc:sldMkLst>
        <pc:spChg chg="mod">
          <ac:chgData name="Withers, Jonah L" userId="a8ab2fc2-5a56-451b-978e-2e3cb8a48c4c" providerId="ADAL" clId="{FE97B8AB-C2E6-4BCC-81C1-CCC7ACA27A5F}" dt="2023-06-01T20:00:42.867" v="711" actId="20577"/>
          <ac:spMkLst>
            <pc:docMk/>
            <pc:sldMk cId="1210962791" sldId="312"/>
            <ac:spMk id="2" creationId="{035673E3-638F-1A5F-A93F-1A5B69EB7E0A}"/>
          </ac:spMkLst>
        </pc:spChg>
        <pc:spChg chg="mod">
          <ac:chgData name="Withers, Jonah L" userId="a8ab2fc2-5a56-451b-978e-2e3cb8a48c4c" providerId="ADAL" clId="{FE97B8AB-C2E6-4BCC-81C1-CCC7ACA27A5F}" dt="2023-06-02T13:06:04.181" v="731" actId="20577"/>
          <ac:spMkLst>
            <pc:docMk/>
            <pc:sldMk cId="1210962791" sldId="312"/>
            <ac:spMk id="3" creationId="{4B0E50C5-7AD8-F24F-CE8F-B05CEB9DA954}"/>
          </ac:spMkLst>
        </pc:spChg>
      </pc:sldChg>
      <pc:sldChg chg="modSp add del mod">
        <pc:chgData name="Withers, Jonah L" userId="a8ab2fc2-5a56-451b-978e-2e3cb8a48c4c" providerId="ADAL" clId="{FE97B8AB-C2E6-4BCC-81C1-CCC7ACA27A5F}" dt="2023-06-02T13:33:15.959" v="1136" actId="2696"/>
        <pc:sldMkLst>
          <pc:docMk/>
          <pc:sldMk cId="1996533249" sldId="313"/>
        </pc:sldMkLst>
        <pc:spChg chg="mod">
          <ac:chgData name="Withers, Jonah L" userId="a8ab2fc2-5a56-451b-978e-2e3cb8a48c4c" providerId="ADAL" clId="{FE97B8AB-C2E6-4BCC-81C1-CCC7ACA27A5F}" dt="2023-06-01T20:00:38.500" v="710" actId="20577"/>
          <ac:spMkLst>
            <pc:docMk/>
            <pc:sldMk cId="1996533249" sldId="313"/>
            <ac:spMk id="2" creationId="{035673E3-638F-1A5F-A93F-1A5B69EB7E0A}"/>
          </ac:spMkLst>
        </pc:spChg>
        <pc:spChg chg="mod">
          <ac:chgData name="Withers, Jonah L" userId="a8ab2fc2-5a56-451b-978e-2e3cb8a48c4c" providerId="ADAL" clId="{FE97B8AB-C2E6-4BCC-81C1-CCC7ACA27A5F}" dt="2023-06-02T13:19:48.886" v="1117" actId="20577"/>
          <ac:spMkLst>
            <pc:docMk/>
            <pc:sldMk cId="1996533249" sldId="313"/>
            <ac:spMk id="3" creationId="{4B0E50C5-7AD8-F24F-CE8F-B05CEB9DA954}"/>
          </ac:spMkLst>
        </pc:spChg>
      </pc:sldChg>
      <pc:sldChg chg="add del">
        <pc:chgData name="Withers, Jonah L" userId="a8ab2fc2-5a56-451b-978e-2e3cb8a48c4c" providerId="ADAL" clId="{FE97B8AB-C2E6-4BCC-81C1-CCC7ACA27A5F}" dt="2023-06-02T13:37:49.191" v="1313" actId="47"/>
        <pc:sldMkLst>
          <pc:docMk/>
          <pc:sldMk cId="3018319120" sldId="313"/>
        </pc:sldMkLst>
      </pc:sldChg>
    </pc:docChg>
  </pc:docChgLst>
  <pc:docChgLst>
    <pc:chgData name="Ross, Jason E" userId="8aa5bb97-8721-462d-b7b1-e74375b7f6d7" providerId="ADAL" clId="{6B2A04E6-D93B-4821-AFF5-EACE990D9BD9}"/>
    <pc:docChg chg="custSel delSld modSld sldOrd">
      <pc:chgData name="Ross, Jason E" userId="8aa5bb97-8721-462d-b7b1-e74375b7f6d7" providerId="ADAL" clId="{6B2A04E6-D93B-4821-AFF5-EACE990D9BD9}" dt="2023-06-02T14:50:30.460" v="239"/>
      <pc:docMkLst>
        <pc:docMk/>
      </pc:docMkLst>
      <pc:sldChg chg="modSp mod modNotesTx">
        <pc:chgData name="Ross, Jason E" userId="8aa5bb97-8721-462d-b7b1-e74375b7f6d7" providerId="ADAL" clId="{6B2A04E6-D93B-4821-AFF5-EACE990D9BD9}" dt="2023-06-02T14:28:49.421" v="3" actId="20577"/>
        <pc:sldMkLst>
          <pc:docMk/>
          <pc:sldMk cId="1068202781" sldId="256"/>
        </pc:sldMkLst>
        <pc:spChg chg="mod">
          <ac:chgData name="Ross, Jason E" userId="8aa5bb97-8721-462d-b7b1-e74375b7f6d7" providerId="ADAL" clId="{6B2A04E6-D93B-4821-AFF5-EACE990D9BD9}" dt="2023-06-02T14:26:08.201" v="0" actId="1076"/>
          <ac:spMkLst>
            <pc:docMk/>
            <pc:sldMk cId="1068202781" sldId="256"/>
            <ac:spMk id="3" creationId="{2CCD0D8C-42F9-4E4E-AAC5-5BDA551B7663}"/>
          </ac:spMkLst>
        </pc:spChg>
      </pc:sldChg>
      <pc:sldChg chg="modNotesTx">
        <pc:chgData name="Ross, Jason E" userId="8aa5bb97-8721-462d-b7b1-e74375b7f6d7" providerId="ADAL" clId="{6B2A04E6-D93B-4821-AFF5-EACE990D9BD9}" dt="2023-06-02T14:28:56.214" v="7" actId="20577"/>
        <pc:sldMkLst>
          <pc:docMk/>
          <pc:sldMk cId="2160438287" sldId="257"/>
        </pc:sldMkLst>
      </pc:sldChg>
      <pc:sldChg chg="modNotesTx">
        <pc:chgData name="Ross, Jason E" userId="8aa5bb97-8721-462d-b7b1-e74375b7f6d7" providerId="ADAL" clId="{6B2A04E6-D93B-4821-AFF5-EACE990D9BD9}" dt="2023-06-02T14:32:13.120" v="14" actId="20577"/>
        <pc:sldMkLst>
          <pc:docMk/>
          <pc:sldMk cId="1313329901" sldId="258"/>
        </pc:sldMkLst>
      </pc:sldChg>
      <pc:sldChg chg="modSp modNotesTx">
        <pc:chgData name="Ross, Jason E" userId="8aa5bb97-8721-462d-b7b1-e74375b7f6d7" providerId="ADAL" clId="{6B2A04E6-D93B-4821-AFF5-EACE990D9BD9}" dt="2023-06-02T14:30:13.065" v="12" actId="20577"/>
        <pc:sldMkLst>
          <pc:docMk/>
          <pc:sldMk cId="2167940446" sldId="259"/>
        </pc:sldMkLst>
        <pc:graphicFrameChg chg="mod">
          <ac:chgData name="Ross, Jason E" userId="8aa5bb97-8721-462d-b7b1-e74375b7f6d7" providerId="ADAL" clId="{6B2A04E6-D93B-4821-AFF5-EACE990D9BD9}" dt="2023-06-02T14:30:03.083" v="10" actId="20577"/>
          <ac:graphicFrameMkLst>
            <pc:docMk/>
            <pc:sldMk cId="2167940446" sldId="259"/>
            <ac:graphicFrameMk id="5" creationId="{D3D4A98C-F0D8-CBED-CBC0-BE3C395663C3}"/>
          </ac:graphicFrameMkLst>
        </pc:graphicFrameChg>
      </pc:sldChg>
      <pc:sldChg chg="modNotesTx">
        <pc:chgData name="Ross, Jason E" userId="8aa5bb97-8721-462d-b7b1-e74375b7f6d7" providerId="ADAL" clId="{6B2A04E6-D93B-4821-AFF5-EACE990D9BD9}" dt="2023-06-02T14:35:58.428" v="166" actId="20577"/>
        <pc:sldMkLst>
          <pc:docMk/>
          <pc:sldMk cId="3504926535" sldId="260"/>
        </pc:sldMkLst>
      </pc:sldChg>
      <pc:sldChg chg="modNotesTx">
        <pc:chgData name="Ross, Jason E" userId="8aa5bb97-8721-462d-b7b1-e74375b7f6d7" providerId="ADAL" clId="{6B2A04E6-D93B-4821-AFF5-EACE990D9BD9}" dt="2023-06-02T14:44:04.244" v="200" actId="20577"/>
        <pc:sldMkLst>
          <pc:docMk/>
          <pc:sldMk cId="2418788330" sldId="261"/>
        </pc:sldMkLst>
      </pc:sldChg>
      <pc:sldChg chg="modNotesTx">
        <pc:chgData name="Ross, Jason E" userId="8aa5bb97-8721-462d-b7b1-e74375b7f6d7" providerId="ADAL" clId="{6B2A04E6-D93B-4821-AFF5-EACE990D9BD9}" dt="2023-06-02T14:38:16.542" v="172" actId="20577"/>
        <pc:sldMkLst>
          <pc:docMk/>
          <pc:sldMk cId="2151749828" sldId="262"/>
        </pc:sldMkLst>
      </pc:sldChg>
      <pc:sldChg chg="modNotesTx">
        <pc:chgData name="Ross, Jason E" userId="8aa5bb97-8721-462d-b7b1-e74375b7f6d7" providerId="ADAL" clId="{6B2A04E6-D93B-4821-AFF5-EACE990D9BD9}" dt="2023-06-02T14:48:40.758" v="207" actId="20577"/>
        <pc:sldMkLst>
          <pc:docMk/>
          <pc:sldMk cId="560418404" sldId="263"/>
        </pc:sldMkLst>
      </pc:sldChg>
      <pc:sldChg chg="modNotesTx">
        <pc:chgData name="Ross, Jason E" userId="8aa5bb97-8721-462d-b7b1-e74375b7f6d7" providerId="ADAL" clId="{6B2A04E6-D93B-4821-AFF5-EACE990D9BD9}" dt="2023-06-02T14:43:25.811" v="192" actId="20577"/>
        <pc:sldMkLst>
          <pc:docMk/>
          <pc:sldMk cId="3851910602" sldId="265"/>
        </pc:sldMkLst>
      </pc:sldChg>
      <pc:sldChg chg="modNotesTx">
        <pc:chgData name="Ross, Jason E" userId="8aa5bb97-8721-462d-b7b1-e74375b7f6d7" providerId="ADAL" clId="{6B2A04E6-D93B-4821-AFF5-EACE990D9BD9}" dt="2023-06-02T14:48:44.438" v="209" actId="20577"/>
        <pc:sldMkLst>
          <pc:docMk/>
          <pc:sldMk cId="236610519" sldId="266"/>
        </pc:sldMkLst>
      </pc:sldChg>
      <pc:sldChg chg="modSp mod modNotesTx">
        <pc:chgData name="Ross, Jason E" userId="8aa5bb97-8721-462d-b7b1-e74375b7f6d7" providerId="ADAL" clId="{6B2A04E6-D93B-4821-AFF5-EACE990D9BD9}" dt="2023-06-02T14:29:39.938" v="9" actId="27636"/>
        <pc:sldMkLst>
          <pc:docMk/>
          <pc:sldMk cId="1272604124" sldId="267"/>
        </pc:sldMkLst>
        <pc:spChg chg="mod">
          <ac:chgData name="Ross, Jason E" userId="8aa5bb97-8721-462d-b7b1-e74375b7f6d7" providerId="ADAL" clId="{6B2A04E6-D93B-4821-AFF5-EACE990D9BD9}" dt="2023-06-02T14:29:39.938" v="9" actId="27636"/>
          <ac:spMkLst>
            <pc:docMk/>
            <pc:sldMk cId="1272604124" sldId="267"/>
            <ac:spMk id="3" creationId="{13724531-6B52-4F91-AB14-78DBF8D20135}"/>
          </ac:spMkLst>
        </pc:spChg>
      </pc:sldChg>
      <pc:sldChg chg="modNotesTx">
        <pc:chgData name="Ross, Jason E" userId="8aa5bb97-8721-462d-b7b1-e74375b7f6d7" providerId="ADAL" clId="{6B2A04E6-D93B-4821-AFF5-EACE990D9BD9}" dt="2023-06-02T14:33:56.690" v="159" actId="20577"/>
        <pc:sldMkLst>
          <pc:docMk/>
          <pc:sldMk cId="1929622014" sldId="268"/>
        </pc:sldMkLst>
      </pc:sldChg>
      <pc:sldChg chg="modNotesTx">
        <pc:chgData name="Ross, Jason E" userId="8aa5bb97-8721-462d-b7b1-e74375b7f6d7" providerId="ADAL" clId="{6B2A04E6-D93B-4821-AFF5-EACE990D9BD9}" dt="2023-06-02T14:48:48.190" v="211" actId="20577"/>
        <pc:sldMkLst>
          <pc:docMk/>
          <pc:sldMk cId="3811086168" sldId="270"/>
        </pc:sldMkLst>
      </pc:sldChg>
      <pc:sldChg chg="modNotesTx">
        <pc:chgData name="Ross, Jason E" userId="8aa5bb97-8721-462d-b7b1-e74375b7f6d7" providerId="ADAL" clId="{6B2A04E6-D93B-4821-AFF5-EACE990D9BD9}" dt="2023-06-02T14:48:52.439" v="213" actId="20577"/>
        <pc:sldMkLst>
          <pc:docMk/>
          <pc:sldMk cId="2875644406" sldId="272"/>
        </pc:sldMkLst>
      </pc:sldChg>
      <pc:sldChg chg="modNotesTx">
        <pc:chgData name="Ross, Jason E" userId="8aa5bb97-8721-462d-b7b1-e74375b7f6d7" providerId="ADAL" clId="{6B2A04E6-D93B-4821-AFF5-EACE990D9BD9}" dt="2023-06-02T14:38:35.574" v="182" actId="20577"/>
        <pc:sldMkLst>
          <pc:docMk/>
          <pc:sldMk cId="3223037047" sldId="273"/>
        </pc:sldMkLst>
      </pc:sldChg>
      <pc:sldChg chg="modNotesTx">
        <pc:chgData name="Ross, Jason E" userId="8aa5bb97-8721-462d-b7b1-e74375b7f6d7" providerId="ADAL" clId="{6B2A04E6-D93B-4821-AFF5-EACE990D9BD9}" dt="2023-06-02T14:38:10.871" v="169" actId="20577"/>
        <pc:sldMkLst>
          <pc:docMk/>
          <pc:sldMk cId="1195200686" sldId="274"/>
        </pc:sldMkLst>
      </pc:sldChg>
      <pc:sldChg chg="modNotesTx">
        <pc:chgData name="Ross, Jason E" userId="8aa5bb97-8721-462d-b7b1-e74375b7f6d7" providerId="ADAL" clId="{6B2A04E6-D93B-4821-AFF5-EACE990D9BD9}" dt="2023-06-02T14:43:31.459" v="196" actId="20577"/>
        <pc:sldMkLst>
          <pc:docMk/>
          <pc:sldMk cId="2915708791" sldId="275"/>
        </pc:sldMkLst>
      </pc:sldChg>
      <pc:sldChg chg="modNotesTx">
        <pc:chgData name="Ross, Jason E" userId="8aa5bb97-8721-462d-b7b1-e74375b7f6d7" providerId="ADAL" clId="{6B2A04E6-D93B-4821-AFF5-EACE990D9BD9}" dt="2023-06-02T14:38:54.135" v="184" actId="20577"/>
        <pc:sldMkLst>
          <pc:docMk/>
          <pc:sldMk cId="2224673360" sldId="276"/>
        </pc:sldMkLst>
      </pc:sldChg>
      <pc:sldChg chg="modNotesTx">
        <pc:chgData name="Ross, Jason E" userId="8aa5bb97-8721-462d-b7b1-e74375b7f6d7" providerId="ADAL" clId="{6B2A04E6-D93B-4821-AFF5-EACE990D9BD9}" dt="2023-06-02T14:38:57.806" v="186" actId="20577"/>
        <pc:sldMkLst>
          <pc:docMk/>
          <pc:sldMk cId="2823228950" sldId="277"/>
        </pc:sldMkLst>
      </pc:sldChg>
      <pc:sldChg chg="modNotesTx">
        <pc:chgData name="Ross, Jason E" userId="8aa5bb97-8721-462d-b7b1-e74375b7f6d7" providerId="ADAL" clId="{6B2A04E6-D93B-4821-AFF5-EACE990D9BD9}" dt="2023-06-02T14:48:15.502" v="202" actId="20577"/>
        <pc:sldMkLst>
          <pc:docMk/>
          <pc:sldMk cId="3039855892" sldId="280"/>
        </pc:sldMkLst>
      </pc:sldChg>
      <pc:sldChg chg="modNotesTx">
        <pc:chgData name="Ross, Jason E" userId="8aa5bb97-8721-462d-b7b1-e74375b7f6d7" providerId="ADAL" clId="{6B2A04E6-D93B-4821-AFF5-EACE990D9BD9}" dt="2023-06-02T14:49:12.431" v="217" actId="20577"/>
        <pc:sldMkLst>
          <pc:docMk/>
          <pc:sldMk cId="1150161509" sldId="281"/>
        </pc:sldMkLst>
      </pc:sldChg>
      <pc:sldChg chg="modNotesTx">
        <pc:chgData name="Ross, Jason E" userId="8aa5bb97-8721-462d-b7b1-e74375b7f6d7" providerId="ADAL" clId="{6B2A04E6-D93B-4821-AFF5-EACE990D9BD9}" dt="2023-06-02T14:49:04.766" v="215" actId="20577"/>
        <pc:sldMkLst>
          <pc:docMk/>
          <pc:sldMk cId="2513806602" sldId="282"/>
        </pc:sldMkLst>
      </pc:sldChg>
      <pc:sldChg chg="delCm modNotesTx">
        <pc:chgData name="Ross, Jason E" userId="8aa5bb97-8721-462d-b7b1-e74375b7f6d7" providerId="ADAL" clId="{6B2A04E6-D93B-4821-AFF5-EACE990D9BD9}" dt="2023-06-02T14:50:30.460" v="239"/>
        <pc:sldMkLst>
          <pc:docMk/>
          <pc:sldMk cId="3465854615" sldId="283"/>
        </pc:sldMkLst>
      </pc:sldChg>
      <pc:sldChg chg="modNotesTx">
        <pc:chgData name="Ross, Jason E" userId="8aa5bb97-8721-462d-b7b1-e74375b7f6d7" providerId="ADAL" clId="{6B2A04E6-D93B-4821-AFF5-EACE990D9BD9}" dt="2023-06-02T14:43:35.938" v="198" actId="20577"/>
        <pc:sldMkLst>
          <pc:docMk/>
          <pc:sldMk cId="739061469" sldId="284"/>
        </pc:sldMkLst>
      </pc:sldChg>
      <pc:sldChg chg="modNotesTx">
        <pc:chgData name="Ross, Jason E" userId="8aa5bb97-8721-462d-b7b1-e74375b7f6d7" providerId="ADAL" clId="{6B2A04E6-D93B-4821-AFF5-EACE990D9BD9}" dt="2023-06-02T14:49:25.751" v="235" actId="20577"/>
        <pc:sldMkLst>
          <pc:docMk/>
          <pc:sldMk cId="3645960427" sldId="286"/>
        </pc:sldMkLst>
      </pc:sldChg>
      <pc:sldChg chg="del">
        <pc:chgData name="Ross, Jason E" userId="8aa5bb97-8721-462d-b7b1-e74375b7f6d7" providerId="ADAL" clId="{6B2A04E6-D93B-4821-AFF5-EACE990D9BD9}" dt="2023-06-02T14:34:50.812" v="160" actId="2696"/>
        <pc:sldMkLst>
          <pc:docMk/>
          <pc:sldMk cId="849470147" sldId="298"/>
        </pc:sldMkLst>
      </pc:sldChg>
      <pc:sldChg chg="modNotesTx">
        <pc:chgData name="Ross, Jason E" userId="8aa5bb97-8721-462d-b7b1-e74375b7f6d7" providerId="ADAL" clId="{6B2A04E6-D93B-4821-AFF5-EACE990D9BD9}" dt="2023-06-02T14:38:22.342" v="175" actId="20577"/>
        <pc:sldMkLst>
          <pc:docMk/>
          <pc:sldMk cId="3668411138" sldId="301"/>
        </pc:sldMkLst>
      </pc:sldChg>
      <pc:sldChg chg="modNotesTx">
        <pc:chgData name="Ross, Jason E" userId="8aa5bb97-8721-462d-b7b1-e74375b7f6d7" providerId="ADAL" clId="{6B2A04E6-D93B-4821-AFF5-EACE990D9BD9}" dt="2023-06-02T14:38:28.078" v="178" actId="20577"/>
        <pc:sldMkLst>
          <pc:docMk/>
          <pc:sldMk cId="3792717113" sldId="307"/>
        </pc:sldMkLst>
      </pc:sldChg>
      <pc:sldChg chg="delCm modNotesTx">
        <pc:chgData name="Ross, Jason E" userId="8aa5bb97-8721-462d-b7b1-e74375b7f6d7" providerId="ADAL" clId="{6B2A04E6-D93B-4821-AFF5-EACE990D9BD9}" dt="2023-06-02T14:49:42.983" v="236"/>
        <pc:sldMkLst>
          <pc:docMk/>
          <pc:sldMk cId="1735198758" sldId="308"/>
        </pc:sldMkLst>
      </pc:sldChg>
      <pc:sldChg chg="ord modNotesTx">
        <pc:chgData name="Ross, Jason E" userId="8aa5bb97-8721-462d-b7b1-e74375b7f6d7" providerId="ADAL" clId="{6B2A04E6-D93B-4821-AFF5-EACE990D9BD9}" dt="2023-06-02T14:48:24.382" v="205" actId="20577"/>
        <pc:sldMkLst>
          <pc:docMk/>
          <pc:sldMk cId="2776716737" sldId="311"/>
        </pc:sldMkLst>
      </pc:sldChg>
    </pc:docChg>
  </pc:docChgLst>
</pc:chgInfo>
</file>

<file path=ppt/comments/modernComment_10D_18B8DEA0.xml><?xml version="1.0" encoding="utf-8"?>
<p188:cmLst xmlns:a="http://schemas.openxmlformats.org/drawingml/2006/main" xmlns:r="http://schemas.openxmlformats.org/officeDocument/2006/relationships" xmlns:p188="http://schemas.microsoft.com/office/powerpoint/2018/8/main">
  <p188:cm id="{7681ECA2-FCBC-41E9-9C45-3847FD2CE72F}" authorId="{E07A6C2A-7955-F51E-6F31-84923591514F}" created="2023-05-03T14:57:48.327">
    <pc:sldMkLst xmlns:pc="http://schemas.microsoft.com/office/powerpoint/2013/main/command">
      <pc:docMk/>
      <pc:sldMk cId="414768800" sldId="269"/>
    </pc:sldMkLst>
    <p188:txBody>
      <a:bodyPr/>
      <a:lstStyle/>
      <a:p>
        <a:r>
          <a:rPr lang="en-US"/>
          <a:t>These are covered well in Jason's tutorial so this slide is redundant.</a:t>
        </a:r>
      </a:p>
    </p188:txBody>
  </p188:cm>
</p188:cmLst>
</file>

<file path=ppt/comments/modernComment_120_DB66EA10.xml><?xml version="1.0" encoding="utf-8"?>
<p188:cmLst xmlns:a="http://schemas.openxmlformats.org/drawingml/2006/main" xmlns:r="http://schemas.openxmlformats.org/officeDocument/2006/relationships" xmlns:p188="http://schemas.microsoft.com/office/powerpoint/2018/8/main">
  <p188:cm id="{78F15EF9-4002-4208-8665-5FB1DBF11108}" authorId="{E07A6C2A-7955-F51E-6F31-84923591514F}" created="2023-05-03T14:29:19.822">
    <ac:txMkLst xmlns:ac="http://schemas.microsoft.com/office/drawing/2013/main/command">
      <pc:docMk xmlns:pc="http://schemas.microsoft.com/office/powerpoint/2013/main/command"/>
      <pc:sldMk xmlns:pc="http://schemas.microsoft.com/office/powerpoint/2013/main/command" cId="3680954896" sldId="288"/>
      <ac:spMk id="2" creationId="{698D0423-5AEE-41B3-A415-8FBE41FF9EC7}"/>
      <ac:txMk cp="0" len="17">
        <ac:context len="18" hash="2085248950"/>
      </ac:txMk>
    </ac:txMkLst>
    <p188:pos x="5881329" y="496801"/>
    <p188:txBody>
      <a:bodyPr/>
      <a:lstStyle/>
      <a:p>
        <a:r>
          <a:rPr lang="en-US"/>
          <a:t>This might be more of a "if there's time or questions" kind of section.</a:t>
        </a:r>
      </a:p>
    </p188:txBody>
  </p188:cm>
</p188:cmLst>
</file>

<file path=ppt/comments/modernComment_135_490FEA24.xml><?xml version="1.0" encoding="utf-8"?>
<p188:cmLst xmlns:a="http://schemas.openxmlformats.org/drawingml/2006/main" xmlns:r="http://schemas.openxmlformats.org/officeDocument/2006/relationships" xmlns:p188="http://schemas.microsoft.com/office/powerpoint/2018/8/main">
  <p188:cm id="{50104BC0-8ACD-4F6A-A8FD-995CE8167562}" authorId="{E07A6C2A-7955-F51E-6F31-84923591514F}" created="2023-05-04T18:56:57.264">
    <ac:txMkLst xmlns:ac="http://schemas.microsoft.com/office/drawing/2013/main/command">
      <pc:docMk xmlns:pc="http://schemas.microsoft.com/office/powerpoint/2013/main/command"/>
      <pc:sldMk xmlns:pc="http://schemas.microsoft.com/office/powerpoint/2013/main/command" cId="1225779748" sldId="309"/>
      <ac:spMk id="2" creationId="{E3C4A6F4-035A-5FC8-3725-CE9ABC1D54B6}"/>
      <ac:txMk cp="0" len="15">
        <ac:context len="16" hash="20340020"/>
      </ac:txMk>
    </ac:txMkLst>
    <p188:pos x="3685253" y="534526"/>
    <p188:txBody>
      <a:bodyPr/>
      <a:lstStyle/>
      <a:p>
        <a:r>
          <a:rPr lang="en-US"/>
          <a:t>I think github is awesome but beyond the scope of this course.  Wrote some notes below on what we could say if we want to touch on it</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2F815-904A-424C-9D3C-F32FF187A87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D0A6992-EA77-4049-975D-8870CF98784B}">
      <dgm:prSet/>
      <dgm:spPr/>
      <dgm:t>
        <a:bodyPr/>
        <a:lstStyle/>
        <a:p>
          <a:r>
            <a:rPr lang="en-US" b="1"/>
            <a:t>HTML:  </a:t>
          </a:r>
          <a:r>
            <a:rPr lang="en-US"/>
            <a:t>Language for webpages</a:t>
          </a:r>
        </a:p>
      </dgm:t>
    </dgm:pt>
    <dgm:pt modelId="{83DFF28D-38A7-4078-A26E-115E3421DC74}" type="parTrans" cxnId="{A8E44829-6884-4504-A344-07A104F09E7A}">
      <dgm:prSet/>
      <dgm:spPr/>
      <dgm:t>
        <a:bodyPr/>
        <a:lstStyle/>
        <a:p>
          <a:endParaRPr lang="en-US"/>
        </a:p>
      </dgm:t>
    </dgm:pt>
    <dgm:pt modelId="{FB63A890-A750-48C2-B0BD-AA28F8568038}" type="sibTrans" cxnId="{A8E44829-6884-4504-A344-07A104F09E7A}">
      <dgm:prSet/>
      <dgm:spPr/>
      <dgm:t>
        <a:bodyPr/>
        <a:lstStyle/>
        <a:p>
          <a:endParaRPr lang="en-US"/>
        </a:p>
      </dgm:t>
    </dgm:pt>
    <dgm:pt modelId="{CBD4EF4E-F660-4BE5-8605-ECB504228E4E}">
      <dgm:prSet/>
      <dgm:spPr/>
      <dgm:t>
        <a:bodyPr/>
        <a:lstStyle/>
        <a:p>
          <a:r>
            <a:rPr lang="en-US" b="1"/>
            <a:t>Shiny applications:  </a:t>
          </a:r>
          <a:r>
            <a:rPr lang="en-US"/>
            <a:t>Interactive web-based application</a:t>
          </a:r>
        </a:p>
      </dgm:t>
    </dgm:pt>
    <dgm:pt modelId="{56DC6C66-8C89-4DCC-9F6C-B74D81363C49}" type="parTrans" cxnId="{CD11CFC7-A56B-4068-9A7A-69CDA50BF117}">
      <dgm:prSet/>
      <dgm:spPr/>
      <dgm:t>
        <a:bodyPr/>
        <a:lstStyle/>
        <a:p>
          <a:endParaRPr lang="en-US"/>
        </a:p>
      </dgm:t>
    </dgm:pt>
    <dgm:pt modelId="{2F9B68A7-E1D9-46D7-A737-A399A72EBD2E}" type="sibTrans" cxnId="{CD11CFC7-A56B-4068-9A7A-69CDA50BF117}">
      <dgm:prSet/>
      <dgm:spPr/>
      <dgm:t>
        <a:bodyPr/>
        <a:lstStyle/>
        <a:p>
          <a:endParaRPr lang="en-US"/>
        </a:p>
      </dgm:t>
    </dgm:pt>
    <dgm:pt modelId="{D3AB3F0F-15AE-4841-882D-C99D57DBAABA}">
      <dgm:prSet/>
      <dgm:spPr/>
      <dgm:t>
        <a:bodyPr/>
        <a:lstStyle/>
        <a:p>
          <a:r>
            <a:rPr lang="en-US" b="1"/>
            <a:t>MS Word: </a:t>
          </a:r>
          <a:r>
            <a:rPr lang="en-US"/>
            <a:t>Language for Microsoft Word </a:t>
          </a:r>
        </a:p>
      </dgm:t>
    </dgm:pt>
    <dgm:pt modelId="{62BC025E-88AD-40D5-AEF9-0299FD8C3189}" type="parTrans" cxnId="{A77658E1-FC74-4959-9099-BEA7CB4BBF54}">
      <dgm:prSet/>
      <dgm:spPr/>
      <dgm:t>
        <a:bodyPr/>
        <a:lstStyle/>
        <a:p>
          <a:endParaRPr lang="en-US"/>
        </a:p>
      </dgm:t>
    </dgm:pt>
    <dgm:pt modelId="{19C7524B-FFE8-4DF1-8785-6CD8119E194F}" type="sibTrans" cxnId="{A77658E1-FC74-4959-9099-BEA7CB4BBF54}">
      <dgm:prSet/>
      <dgm:spPr/>
      <dgm:t>
        <a:bodyPr/>
        <a:lstStyle/>
        <a:p>
          <a:endParaRPr lang="en-US"/>
        </a:p>
      </dgm:t>
    </dgm:pt>
    <dgm:pt modelId="{71C14D27-05B3-4017-9D3E-0CE408CED65C}">
      <dgm:prSet/>
      <dgm:spPr/>
      <dgm:t>
        <a:bodyPr/>
        <a:lstStyle/>
        <a:p>
          <a:r>
            <a:rPr lang="en-US" b="1" dirty="0"/>
            <a:t>PDF:  </a:t>
          </a:r>
          <a:r>
            <a:rPr lang="en-US" dirty="0"/>
            <a:t>Uses </a:t>
          </a:r>
          <a:r>
            <a:rPr lang="en-US" dirty="0" err="1"/>
            <a:t>LaTex</a:t>
          </a:r>
          <a:r>
            <a:rPr lang="en-US" dirty="0"/>
            <a:t> to generate PDF</a:t>
          </a:r>
        </a:p>
      </dgm:t>
    </dgm:pt>
    <dgm:pt modelId="{C3DFBC8E-1063-4372-B3AD-1CF40D126D42}" type="parTrans" cxnId="{6E88FF94-4348-4FF7-8C7B-C565C1FFB3FD}">
      <dgm:prSet/>
      <dgm:spPr/>
      <dgm:t>
        <a:bodyPr/>
        <a:lstStyle/>
        <a:p>
          <a:endParaRPr lang="en-US"/>
        </a:p>
      </dgm:t>
    </dgm:pt>
    <dgm:pt modelId="{B5F3C87F-6FC6-4CB1-BE0A-4950084898AE}" type="sibTrans" cxnId="{6E88FF94-4348-4FF7-8C7B-C565C1FFB3FD}">
      <dgm:prSet/>
      <dgm:spPr/>
      <dgm:t>
        <a:bodyPr/>
        <a:lstStyle/>
        <a:p>
          <a:endParaRPr lang="en-US"/>
        </a:p>
      </dgm:t>
    </dgm:pt>
    <dgm:pt modelId="{00A5BFA3-E188-48AF-AA31-85BAEB7A0F18}">
      <dgm:prSet/>
      <dgm:spPr/>
      <dgm:t>
        <a:bodyPr/>
        <a:lstStyle/>
        <a:p>
          <a:r>
            <a:rPr lang="en-US" b="1" dirty="0"/>
            <a:t>Presentation:  </a:t>
          </a:r>
          <a:r>
            <a:rPr lang="en-US" dirty="0"/>
            <a:t>Presentation viewer/PDF</a:t>
          </a:r>
        </a:p>
      </dgm:t>
    </dgm:pt>
    <dgm:pt modelId="{6EC7F0D9-D2E3-4916-86A2-483E6C24C334}" type="parTrans" cxnId="{98E49755-5088-4AE3-9D86-D8472390B8E9}">
      <dgm:prSet/>
      <dgm:spPr/>
      <dgm:t>
        <a:bodyPr/>
        <a:lstStyle/>
        <a:p>
          <a:endParaRPr lang="en-US"/>
        </a:p>
      </dgm:t>
    </dgm:pt>
    <dgm:pt modelId="{94FA6422-0C04-48F3-ADFB-0EF89CC85705}" type="sibTrans" cxnId="{98E49755-5088-4AE3-9D86-D8472390B8E9}">
      <dgm:prSet/>
      <dgm:spPr/>
      <dgm:t>
        <a:bodyPr/>
        <a:lstStyle/>
        <a:p>
          <a:endParaRPr lang="en-US"/>
        </a:p>
      </dgm:t>
    </dgm:pt>
    <dgm:pt modelId="{2F0BE371-C3F2-41CA-92AC-8A4B30316F1B}" type="pres">
      <dgm:prSet presAssocID="{4442F815-904A-424C-9D3C-F32FF187A87E}" presName="vert0" presStyleCnt="0">
        <dgm:presLayoutVars>
          <dgm:dir/>
          <dgm:animOne val="branch"/>
          <dgm:animLvl val="lvl"/>
        </dgm:presLayoutVars>
      </dgm:prSet>
      <dgm:spPr/>
    </dgm:pt>
    <dgm:pt modelId="{0E99EB2E-97CE-45A9-87A8-E97AC56A8A6B}" type="pres">
      <dgm:prSet presAssocID="{2D0A6992-EA77-4049-975D-8870CF98784B}" presName="thickLine" presStyleLbl="alignNode1" presStyleIdx="0" presStyleCnt="5"/>
      <dgm:spPr/>
    </dgm:pt>
    <dgm:pt modelId="{7F122699-F4DA-4426-BF58-466931C50F3D}" type="pres">
      <dgm:prSet presAssocID="{2D0A6992-EA77-4049-975D-8870CF98784B}" presName="horz1" presStyleCnt="0"/>
      <dgm:spPr/>
    </dgm:pt>
    <dgm:pt modelId="{F4A77FF5-94E1-4C67-81C3-351241ECABD7}" type="pres">
      <dgm:prSet presAssocID="{2D0A6992-EA77-4049-975D-8870CF98784B}" presName="tx1" presStyleLbl="revTx" presStyleIdx="0" presStyleCnt="5"/>
      <dgm:spPr/>
    </dgm:pt>
    <dgm:pt modelId="{CD7F0BC6-0C01-4B9D-8088-36149553EAC9}" type="pres">
      <dgm:prSet presAssocID="{2D0A6992-EA77-4049-975D-8870CF98784B}" presName="vert1" presStyleCnt="0"/>
      <dgm:spPr/>
    </dgm:pt>
    <dgm:pt modelId="{13A99191-3F35-4126-A079-1B9572A66B6B}" type="pres">
      <dgm:prSet presAssocID="{CBD4EF4E-F660-4BE5-8605-ECB504228E4E}" presName="thickLine" presStyleLbl="alignNode1" presStyleIdx="1" presStyleCnt="5"/>
      <dgm:spPr/>
    </dgm:pt>
    <dgm:pt modelId="{C298FC60-C148-4E9D-8F60-C2BC202A6737}" type="pres">
      <dgm:prSet presAssocID="{CBD4EF4E-F660-4BE5-8605-ECB504228E4E}" presName="horz1" presStyleCnt="0"/>
      <dgm:spPr/>
    </dgm:pt>
    <dgm:pt modelId="{E4DB0B11-C95C-49BB-A4AF-570CFCFA0DC9}" type="pres">
      <dgm:prSet presAssocID="{CBD4EF4E-F660-4BE5-8605-ECB504228E4E}" presName="tx1" presStyleLbl="revTx" presStyleIdx="1" presStyleCnt="5"/>
      <dgm:spPr/>
    </dgm:pt>
    <dgm:pt modelId="{33C3A809-462B-4E9D-A4D1-AA19D614D90E}" type="pres">
      <dgm:prSet presAssocID="{CBD4EF4E-F660-4BE5-8605-ECB504228E4E}" presName="vert1" presStyleCnt="0"/>
      <dgm:spPr/>
    </dgm:pt>
    <dgm:pt modelId="{5386F297-F4A9-40A6-81B8-C18292C7E372}" type="pres">
      <dgm:prSet presAssocID="{D3AB3F0F-15AE-4841-882D-C99D57DBAABA}" presName="thickLine" presStyleLbl="alignNode1" presStyleIdx="2" presStyleCnt="5"/>
      <dgm:spPr/>
    </dgm:pt>
    <dgm:pt modelId="{DC2CAC4A-D9DC-4361-9A4C-A938792AE532}" type="pres">
      <dgm:prSet presAssocID="{D3AB3F0F-15AE-4841-882D-C99D57DBAABA}" presName="horz1" presStyleCnt="0"/>
      <dgm:spPr/>
    </dgm:pt>
    <dgm:pt modelId="{011E1DDB-536A-4428-BDFC-04B57DD7AC87}" type="pres">
      <dgm:prSet presAssocID="{D3AB3F0F-15AE-4841-882D-C99D57DBAABA}" presName="tx1" presStyleLbl="revTx" presStyleIdx="2" presStyleCnt="5"/>
      <dgm:spPr/>
    </dgm:pt>
    <dgm:pt modelId="{6F3ECA2F-0BD0-43F5-83F7-611017012CA8}" type="pres">
      <dgm:prSet presAssocID="{D3AB3F0F-15AE-4841-882D-C99D57DBAABA}" presName="vert1" presStyleCnt="0"/>
      <dgm:spPr/>
    </dgm:pt>
    <dgm:pt modelId="{79754623-5031-4E4A-9FE2-3C439F3D56F8}" type="pres">
      <dgm:prSet presAssocID="{71C14D27-05B3-4017-9D3E-0CE408CED65C}" presName="thickLine" presStyleLbl="alignNode1" presStyleIdx="3" presStyleCnt="5"/>
      <dgm:spPr/>
    </dgm:pt>
    <dgm:pt modelId="{C7535917-09BD-4C2C-AAA4-8EB569F51648}" type="pres">
      <dgm:prSet presAssocID="{71C14D27-05B3-4017-9D3E-0CE408CED65C}" presName="horz1" presStyleCnt="0"/>
      <dgm:spPr/>
    </dgm:pt>
    <dgm:pt modelId="{B8D8F45C-1306-40A3-A84D-BDD1862558DB}" type="pres">
      <dgm:prSet presAssocID="{71C14D27-05B3-4017-9D3E-0CE408CED65C}" presName="tx1" presStyleLbl="revTx" presStyleIdx="3" presStyleCnt="5"/>
      <dgm:spPr/>
    </dgm:pt>
    <dgm:pt modelId="{513339CC-E411-419E-96F8-0678BD4B1C5A}" type="pres">
      <dgm:prSet presAssocID="{71C14D27-05B3-4017-9D3E-0CE408CED65C}" presName="vert1" presStyleCnt="0"/>
      <dgm:spPr/>
    </dgm:pt>
    <dgm:pt modelId="{2A4EC67F-8C5F-4F1E-9707-4A33BB39C9B7}" type="pres">
      <dgm:prSet presAssocID="{00A5BFA3-E188-48AF-AA31-85BAEB7A0F18}" presName="thickLine" presStyleLbl="alignNode1" presStyleIdx="4" presStyleCnt="5"/>
      <dgm:spPr/>
    </dgm:pt>
    <dgm:pt modelId="{50EACABD-7475-4EF7-8A91-D936A288C069}" type="pres">
      <dgm:prSet presAssocID="{00A5BFA3-E188-48AF-AA31-85BAEB7A0F18}" presName="horz1" presStyleCnt="0"/>
      <dgm:spPr/>
    </dgm:pt>
    <dgm:pt modelId="{5ED450B6-F8E7-4784-A1C4-44D94D053DAD}" type="pres">
      <dgm:prSet presAssocID="{00A5BFA3-E188-48AF-AA31-85BAEB7A0F18}" presName="tx1" presStyleLbl="revTx" presStyleIdx="4" presStyleCnt="5"/>
      <dgm:spPr/>
    </dgm:pt>
    <dgm:pt modelId="{82425E30-0E60-4D74-89BC-0720D658EBDC}" type="pres">
      <dgm:prSet presAssocID="{00A5BFA3-E188-48AF-AA31-85BAEB7A0F18}" presName="vert1" presStyleCnt="0"/>
      <dgm:spPr/>
    </dgm:pt>
  </dgm:ptLst>
  <dgm:cxnLst>
    <dgm:cxn modelId="{5B975C16-635E-4F6A-B30A-70F6BEE10C3B}" type="presOf" srcId="{CBD4EF4E-F660-4BE5-8605-ECB504228E4E}" destId="{E4DB0B11-C95C-49BB-A4AF-570CFCFA0DC9}" srcOrd="0" destOrd="0" presId="urn:microsoft.com/office/officeart/2008/layout/LinedList"/>
    <dgm:cxn modelId="{A8E44829-6884-4504-A344-07A104F09E7A}" srcId="{4442F815-904A-424C-9D3C-F32FF187A87E}" destId="{2D0A6992-EA77-4049-975D-8870CF98784B}" srcOrd="0" destOrd="0" parTransId="{83DFF28D-38A7-4078-A26E-115E3421DC74}" sibTransId="{FB63A890-A750-48C2-B0BD-AA28F8568038}"/>
    <dgm:cxn modelId="{CD36F445-DE5F-463E-AD7F-96FA06D4901C}" type="presOf" srcId="{71C14D27-05B3-4017-9D3E-0CE408CED65C}" destId="{B8D8F45C-1306-40A3-A84D-BDD1862558DB}" srcOrd="0" destOrd="0" presId="urn:microsoft.com/office/officeart/2008/layout/LinedList"/>
    <dgm:cxn modelId="{0FB8A56D-9890-43CA-83CF-E077A1134DFC}" type="presOf" srcId="{D3AB3F0F-15AE-4841-882D-C99D57DBAABA}" destId="{011E1DDB-536A-4428-BDFC-04B57DD7AC87}" srcOrd="0" destOrd="0" presId="urn:microsoft.com/office/officeart/2008/layout/LinedList"/>
    <dgm:cxn modelId="{98E49755-5088-4AE3-9D86-D8472390B8E9}" srcId="{4442F815-904A-424C-9D3C-F32FF187A87E}" destId="{00A5BFA3-E188-48AF-AA31-85BAEB7A0F18}" srcOrd="4" destOrd="0" parTransId="{6EC7F0D9-D2E3-4916-86A2-483E6C24C334}" sibTransId="{94FA6422-0C04-48F3-ADFB-0EF89CC85705}"/>
    <dgm:cxn modelId="{6E88FF94-4348-4FF7-8C7B-C565C1FFB3FD}" srcId="{4442F815-904A-424C-9D3C-F32FF187A87E}" destId="{71C14D27-05B3-4017-9D3E-0CE408CED65C}" srcOrd="3" destOrd="0" parTransId="{C3DFBC8E-1063-4372-B3AD-1CF40D126D42}" sibTransId="{B5F3C87F-6FC6-4CB1-BE0A-4950084898AE}"/>
    <dgm:cxn modelId="{1204A5B3-E2B1-4CB9-95F7-EE00EC7094EF}" type="presOf" srcId="{00A5BFA3-E188-48AF-AA31-85BAEB7A0F18}" destId="{5ED450B6-F8E7-4784-A1C4-44D94D053DAD}" srcOrd="0" destOrd="0" presId="urn:microsoft.com/office/officeart/2008/layout/LinedList"/>
    <dgm:cxn modelId="{CD11CFC7-A56B-4068-9A7A-69CDA50BF117}" srcId="{4442F815-904A-424C-9D3C-F32FF187A87E}" destId="{CBD4EF4E-F660-4BE5-8605-ECB504228E4E}" srcOrd="1" destOrd="0" parTransId="{56DC6C66-8C89-4DCC-9F6C-B74D81363C49}" sibTransId="{2F9B68A7-E1D9-46D7-A737-A399A72EBD2E}"/>
    <dgm:cxn modelId="{6FB668DB-6656-4DE7-BF0C-3AF51DC8AF07}" type="presOf" srcId="{2D0A6992-EA77-4049-975D-8870CF98784B}" destId="{F4A77FF5-94E1-4C67-81C3-351241ECABD7}" srcOrd="0" destOrd="0" presId="urn:microsoft.com/office/officeart/2008/layout/LinedList"/>
    <dgm:cxn modelId="{A77658E1-FC74-4959-9099-BEA7CB4BBF54}" srcId="{4442F815-904A-424C-9D3C-F32FF187A87E}" destId="{D3AB3F0F-15AE-4841-882D-C99D57DBAABA}" srcOrd="2" destOrd="0" parTransId="{62BC025E-88AD-40D5-AEF9-0299FD8C3189}" sibTransId="{19C7524B-FFE8-4DF1-8785-6CD8119E194F}"/>
    <dgm:cxn modelId="{5BFF4BE2-C5D5-45D1-A809-21AA336F5EAF}" type="presOf" srcId="{4442F815-904A-424C-9D3C-F32FF187A87E}" destId="{2F0BE371-C3F2-41CA-92AC-8A4B30316F1B}" srcOrd="0" destOrd="0" presId="urn:microsoft.com/office/officeart/2008/layout/LinedList"/>
    <dgm:cxn modelId="{FCC61A22-9ED3-404D-BB2E-6582C209892F}" type="presParOf" srcId="{2F0BE371-C3F2-41CA-92AC-8A4B30316F1B}" destId="{0E99EB2E-97CE-45A9-87A8-E97AC56A8A6B}" srcOrd="0" destOrd="0" presId="urn:microsoft.com/office/officeart/2008/layout/LinedList"/>
    <dgm:cxn modelId="{AE651348-27C4-4082-9587-4D9709C28708}" type="presParOf" srcId="{2F0BE371-C3F2-41CA-92AC-8A4B30316F1B}" destId="{7F122699-F4DA-4426-BF58-466931C50F3D}" srcOrd="1" destOrd="0" presId="urn:microsoft.com/office/officeart/2008/layout/LinedList"/>
    <dgm:cxn modelId="{E03BDC7C-2702-4006-B7A0-322B63C8E9B1}" type="presParOf" srcId="{7F122699-F4DA-4426-BF58-466931C50F3D}" destId="{F4A77FF5-94E1-4C67-81C3-351241ECABD7}" srcOrd="0" destOrd="0" presId="urn:microsoft.com/office/officeart/2008/layout/LinedList"/>
    <dgm:cxn modelId="{7907B920-034A-4E89-A9C8-13EBFCD18CEC}" type="presParOf" srcId="{7F122699-F4DA-4426-BF58-466931C50F3D}" destId="{CD7F0BC6-0C01-4B9D-8088-36149553EAC9}" srcOrd="1" destOrd="0" presId="urn:microsoft.com/office/officeart/2008/layout/LinedList"/>
    <dgm:cxn modelId="{6B55E71C-1E6D-4DFE-B90B-E0A39E667ACB}" type="presParOf" srcId="{2F0BE371-C3F2-41CA-92AC-8A4B30316F1B}" destId="{13A99191-3F35-4126-A079-1B9572A66B6B}" srcOrd="2" destOrd="0" presId="urn:microsoft.com/office/officeart/2008/layout/LinedList"/>
    <dgm:cxn modelId="{1CD3F812-6C8B-49B0-A485-6962C3469CB8}" type="presParOf" srcId="{2F0BE371-C3F2-41CA-92AC-8A4B30316F1B}" destId="{C298FC60-C148-4E9D-8F60-C2BC202A6737}" srcOrd="3" destOrd="0" presId="urn:microsoft.com/office/officeart/2008/layout/LinedList"/>
    <dgm:cxn modelId="{B988686E-0B5E-4A99-AFED-BD6189BA6902}" type="presParOf" srcId="{C298FC60-C148-4E9D-8F60-C2BC202A6737}" destId="{E4DB0B11-C95C-49BB-A4AF-570CFCFA0DC9}" srcOrd="0" destOrd="0" presId="urn:microsoft.com/office/officeart/2008/layout/LinedList"/>
    <dgm:cxn modelId="{5088321E-70CB-4011-9ABD-0D38EC3521FF}" type="presParOf" srcId="{C298FC60-C148-4E9D-8F60-C2BC202A6737}" destId="{33C3A809-462B-4E9D-A4D1-AA19D614D90E}" srcOrd="1" destOrd="0" presId="urn:microsoft.com/office/officeart/2008/layout/LinedList"/>
    <dgm:cxn modelId="{EF79BDD7-4410-4A22-8D6F-9378573CC897}" type="presParOf" srcId="{2F0BE371-C3F2-41CA-92AC-8A4B30316F1B}" destId="{5386F297-F4A9-40A6-81B8-C18292C7E372}" srcOrd="4" destOrd="0" presId="urn:microsoft.com/office/officeart/2008/layout/LinedList"/>
    <dgm:cxn modelId="{295664EB-31B4-4592-AB13-2E6F00BBF3BD}" type="presParOf" srcId="{2F0BE371-C3F2-41CA-92AC-8A4B30316F1B}" destId="{DC2CAC4A-D9DC-4361-9A4C-A938792AE532}" srcOrd="5" destOrd="0" presId="urn:microsoft.com/office/officeart/2008/layout/LinedList"/>
    <dgm:cxn modelId="{88C5BC48-B58E-4A83-AFA3-252020982E2B}" type="presParOf" srcId="{DC2CAC4A-D9DC-4361-9A4C-A938792AE532}" destId="{011E1DDB-536A-4428-BDFC-04B57DD7AC87}" srcOrd="0" destOrd="0" presId="urn:microsoft.com/office/officeart/2008/layout/LinedList"/>
    <dgm:cxn modelId="{857FD0CB-4DCD-4BF1-957E-E3C68CB2782B}" type="presParOf" srcId="{DC2CAC4A-D9DC-4361-9A4C-A938792AE532}" destId="{6F3ECA2F-0BD0-43F5-83F7-611017012CA8}" srcOrd="1" destOrd="0" presId="urn:microsoft.com/office/officeart/2008/layout/LinedList"/>
    <dgm:cxn modelId="{44628E4C-48C6-4183-85FC-A3BA7AE15C44}" type="presParOf" srcId="{2F0BE371-C3F2-41CA-92AC-8A4B30316F1B}" destId="{79754623-5031-4E4A-9FE2-3C439F3D56F8}" srcOrd="6" destOrd="0" presId="urn:microsoft.com/office/officeart/2008/layout/LinedList"/>
    <dgm:cxn modelId="{1D620AB4-219E-4248-A49F-9C280268FBB3}" type="presParOf" srcId="{2F0BE371-C3F2-41CA-92AC-8A4B30316F1B}" destId="{C7535917-09BD-4C2C-AAA4-8EB569F51648}" srcOrd="7" destOrd="0" presId="urn:microsoft.com/office/officeart/2008/layout/LinedList"/>
    <dgm:cxn modelId="{B6D06A52-317E-4751-B871-D23F199C0CE3}" type="presParOf" srcId="{C7535917-09BD-4C2C-AAA4-8EB569F51648}" destId="{B8D8F45C-1306-40A3-A84D-BDD1862558DB}" srcOrd="0" destOrd="0" presId="urn:microsoft.com/office/officeart/2008/layout/LinedList"/>
    <dgm:cxn modelId="{B90C7775-EBB0-4604-BE5C-E21D920291CC}" type="presParOf" srcId="{C7535917-09BD-4C2C-AAA4-8EB569F51648}" destId="{513339CC-E411-419E-96F8-0678BD4B1C5A}" srcOrd="1" destOrd="0" presId="urn:microsoft.com/office/officeart/2008/layout/LinedList"/>
    <dgm:cxn modelId="{F2948B73-1FA3-48DE-88A4-E3E8341EEA2D}" type="presParOf" srcId="{2F0BE371-C3F2-41CA-92AC-8A4B30316F1B}" destId="{2A4EC67F-8C5F-4F1E-9707-4A33BB39C9B7}" srcOrd="8" destOrd="0" presId="urn:microsoft.com/office/officeart/2008/layout/LinedList"/>
    <dgm:cxn modelId="{EBAC3280-286B-4554-9E4F-396EB5ECD7A4}" type="presParOf" srcId="{2F0BE371-C3F2-41CA-92AC-8A4B30316F1B}" destId="{50EACABD-7475-4EF7-8A91-D936A288C069}" srcOrd="9" destOrd="0" presId="urn:microsoft.com/office/officeart/2008/layout/LinedList"/>
    <dgm:cxn modelId="{2ECD55D4-8099-41F0-9112-EB8FC983B47E}" type="presParOf" srcId="{50EACABD-7475-4EF7-8A91-D936A288C069}" destId="{5ED450B6-F8E7-4784-A1C4-44D94D053DAD}" srcOrd="0" destOrd="0" presId="urn:microsoft.com/office/officeart/2008/layout/LinedList"/>
    <dgm:cxn modelId="{0897B67A-1136-4506-97EB-996D22878976}" type="presParOf" srcId="{50EACABD-7475-4EF7-8A91-D936A288C069}" destId="{82425E30-0E60-4D74-89BC-0720D658EBD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3F4DB9-0EC4-438A-98C2-B7CD25A4F760}"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F29E7B4-49F4-4D55-9381-1C3B6E6DB4CD}">
      <dgm:prSet/>
      <dgm:spPr/>
      <dgm:t>
        <a:bodyPr/>
        <a:lstStyle/>
        <a:p>
          <a:pPr>
            <a:lnSpc>
              <a:spcPct val="100000"/>
            </a:lnSpc>
            <a:defRPr b="1"/>
          </a:pPr>
          <a:r>
            <a:rPr lang="en-US"/>
            <a:t>Folder structure</a:t>
          </a:r>
        </a:p>
      </dgm:t>
    </dgm:pt>
    <dgm:pt modelId="{FC40E811-695B-42AA-BE50-5A73C965598B}" type="parTrans" cxnId="{F05B75E3-A399-44C3-8BCB-B400AD5F733A}">
      <dgm:prSet/>
      <dgm:spPr/>
      <dgm:t>
        <a:bodyPr/>
        <a:lstStyle/>
        <a:p>
          <a:endParaRPr lang="en-US"/>
        </a:p>
      </dgm:t>
    </dgm:pt>
    <dgm:pt modelId="{1CB36A3B-29E5-4354-9D89-73862F538354}" type="sibTrans" cxnId="{F05B75E3-A399-44C3-8BCB-B400AD5F733A}">
      <dgm:prSet/>
      <dgm:spPr/>
      <dgm:t>
        <a:bodyPr/>
        <a:lstStyle/>
        <a:p>
          <a:endParaRPr lang="en-US"/>
        </a:p>
      </dgm:t>
    </dgm:pt>
    <dgm:pt modelId="{650B8307-0374-46A7-B63E-A75A2E77E70E}">
      <dgm:prSet custT="1"/>
      <dgm:spPr/>
      <dgm:t>
        <a:bodyPr/>
        <a:lstStyle/>
        <a:p>
          <a:pPr>
            <a:lnSpc>
              <a:spcPct val="100000"/>
            </a:lnSpc>
          </a:pPr>
          <a:r>
            <a:rPr lang="en-US" sz="1600" dirty="0"/>
            <a:t>Directory, file, and R object naming </a:t>
          </a:r>
        </a:p>
      </dgm:t>
    </dgm:pt>
    <dgm:pt modelId="{429885CD-B270-4673-B18B-974A9D693BC8}" type="parTrans" cxnId="{DCC039D0-CF0A-4015-B632-67E19F881188}">
      <dgm:prSet/>
      <dgm:spPr/>
      <dgm:t>
        <a:bodyPr/>
        <a:lstStyle/>
        <a:p>
          <a:endParaRPr lang="en-US"/>
        </a:p>
      </dgm:t>
    </dgm:pt>
    <dgm:pt modelId="{7858F3A9-D37B-40CE-86A3-E0C8E2AD873B}" type="sibTrans" cxnId="{DCC039D0-CF0A-4015-B632-67E19F881188}">
      <dgm:prSet/>
      <dgm:spPr/>
      <dgm:t>
        <a:bodyPr/>
        <a:lstStyle/>
        <a:p>
          <a:endParaRPr lang="en-US"/>
        </a:p>
      </dgm:t>
    </dgm:pt>
    <dgm:pt modelId="{B9A93789-725E-4D9E-A6C0-D9C7241505B1}">
      <dgm:prSet/>
      <dgm:spPr/>
      <dgm:t>
        <a:bodyPr/>
        <a:lstStyle/>
        <a:p>
          <a:pPr>
            <a:lnSpc>
              <a:spcPct val="100000"/>
            </a:lnSpc>
            <a:defRPr b="1"/>
          </a:pPr>
          <a:r>
            <a:rPr lang="en-US"/>
            <a:t>Create an R project</a:t>
          </a:r>
        </a:p>
      </dgm:t>
    </dgm:pt>
    <dgm:pt modelId="{1AE444BB-625E-4119-BAF7-B0B84D82904C}" type="parTrans" cxnId="{B378C5D0-7D21-447D-8EA4-292CB44D734D}">
      <dgm:prSet/>
      <dgm:spPr/>
      <dgm:t>
        <a:bodyPr/>
        <a:lstStyle/>
        <a:p>
          <a:endParaRPr lang="en-US"/>
        </a:p>
      </dgm:t>
    </dgm:pt>
    <dgm:pt modelId="{3D75DE1C-6880-4424-8E2C-C5CB3E64DC7F}" type="sibTrans" cxnId="{B378C5D0-7D21-447D-8EA4-292CB44D734D}">
      <dgm:prSet/>
      <dgm:spPr/>
      <dgm:t>
        <a:bodyPr/>
        <a:lstStyle/>
        <a:p>
          <a:endParaRPr lang="en-US"/>
        </a:p>
      </dgm:t>
    </dgm:pt>
    <dgm:pt modelId="{2308299B-033D-490E-A179-0037A1DD71F2}">
      <dgm:prSet custT="1"/>
      <dgm:spPr/>
      <dgm:t>
        <a:bodyPr/>
        <a:lstStyle/>
        <a:p>
          <a:pPr>
            <a:lnSpc>
              <a:spcPct val="100000"/>
            </a:lnSpc>
          </a:pPr>
          <a:r>
            <a:rPr lang="en-US" sz="1600" dirty="0"/>
            <a:t>Bundles work into self-containing folder</a:t>
          </a:r>
          <a:br>
            <a:rPr lang="en-US" sz="1600" dirty="0"/>
          </a:br>
          <a:endParaRPr lang="en-US" sz="1600" dirty="0"/>
        </a:p>
      </dgm:t>
    </dgm:pt>
    <dgm:pt modelId="{33595D0C-63FA-43E9-9CE8-91C603076403}" type="parTrans" cxnId="{A0E83BC6-5175-49CB-A1FB-45B8D2F8BC7D}">
      <dgm:prSet/>
      <dgm:spPr/>
      <dgm:t>
        <a:bodyPr/>
        <a:lstStyle/>
        <a:p>
          <a:endParaRPr lang="en-US"/>
        </a:p>
      </dgm:t>
    </dgm:pt>
    <dgm:pt modelId="{BFE70E9A-2663-4021-90B5-DE19F37CF516}" type="sibTrans" cxnId="{A0E83BC6-5175-49CB-A1FB-45B8D2F8BC7D}">
      <dgm:prSet/>
      <dgm:spPr/>
      <dgm:t>
        <a:bodyPr/>
        <a:lstStyle/>
        <a:p>
          <a:endParaRPr lang="en-US"/>
        </a:p>
      </dgm:t>
    </dgm:pt>
    <dgm:pt modelId="{32EBB574-B85A-404D-950D-4E06994FDF3B}">
      <dgm:prSet custT="1"/>
      <dgm:spPr/>
      <dgm:t>
        <a:bodyPr/>
        <a:lstStyle/>
        <a:p>
          <a:pPr>
            <a:lnSpc>
              <a:spcPct val="100000"/>
            </a:lnSpc>
          </a:pPr>
          <a:r>
            <a:rPr lang="en-US" sz="1600" dirty="0"/>
            <a:t>Allows version control – </a:t>
          </a:r>
          <a:r>
            <a:rPr lang="en-US" sz="1600" dirty="0" err="1"/>
            <a:t>Github</a:t>
          </a:r>
          <a:br>
            <a:rPr lang="en-US" sz="1600" dirty="0"/>
          </a:br>
          <a:endParaRPr lang="en-US" sz="1600" dirty="0"/>
        </a:p>
      </dgm:t>
    </dgm:pt>
    <dgm:pt modelId="{6BA91E96-F856-4DE5-8352-61A9029D23C5}" type="parTrans" cxnId="{0FB4ADBA-4468-4F52-8A69-7DD144CFAC75}">
      <dgm:prSet/>
      <dgm:spPr/>
      <dgm:t>
        <a:bodyPr/>
        <a:lstStyle/>
        <a:p>
          <a:endParaRPr lang="en-US"/>
        </a:p>
      </dgm:t>
    </dgm:pt>
    <dgm:pt modelId="{4154B023-91ED-4409-83C5-7FCEE2E6C76D}" type="sibTrans" cxnId="{0FB4ADBA-4468-4F52-8A69-7DD144CFAC75}">
      <dgm:prSet/>
      <dgm:spPr/>
      <dgm:t>
        <a:bodyPr/>
        <a:lstStyle/>
        <a:p>
          <a:endParaRPr lang="en-US"/>
        </a:p>
      </dgm:t>
    </dgm:pt>
    <dgm:pt modelId="{9F373FD8-2FE1-485F-8A28-E051BE9EB5CA}">
      <dgm:prSet custT="1"/>
      <dgm:spPr/>
      <dgm:t>
        <a:bodyPr/>
        <a:lstStyle/>
        <a:p>
          <a:pPr>
            <a:lnSpc>
              <a:spcPct val="100000"/>
            </a:lnSpc>
          </a:pPr>
          <a:r>
            <a:rPr lang="en-US" sz="1600" dirty="0"/>
            <a:t>Reduces directory name changing</a:t>
          </a:r>
        </a:p>
      </dgm:t>
    </dgm:pt>
    <dgm:pt modelId="{4F49FC71-E014-4A02-973E-33597F9020DF}" type="parTrans" cxnId="{161EF822-1D78-4501-8213-C4F197493401}">
      <dgm:prSet/>
      <dgm:spPr/>
      <dgm:t>
        <a:bodyPr/>
        <a:lstStyle/>
        <a:p>
          <a:endParaRPr lang="en-US"/>
        </a:p>
      </dgm:t>
    </dgm:pt>
    <dgm:pt modelId="{DA75E07B-0132-42C9-BCA2-9B8999531952}" type="sibTrans" cxnId="{161EF822-1D78-4501-8213-C4F197493401}">
      <dgm:prSet/>
      <dgm:spPr/>
      <dgm:t>
        <a:bodyPr/>
        <a:lstStyle/>
        <a:p>
          <a:endParaRPr lang="en-US"/>
        </a:p>
      </dgm:t>
    </dgm:pt>
    <dgm:pt modelId="{AE603C9E-4384-4B80-8368-51EEEF1DDEE8}">
      <dgm:prSet/>
      <dgm:spPr/>
      <dgm:t>
        <a:bodyPr/>
        <a:lstStyle/>
        <a:p>
          <a:pPr>
            <a:lnSpc>
              <a:spcPct val="100000"/>
            </a:lnSpc>
            <a:defRPr b="1"/>
          </a:pPr>
          <a:r>
            <a:rPr lang="en-US"/>
            <a:t>Keep code tidy and well-documented</a:t>
          </a:r>
        </a:p>
      </dgm:t>
    </dgm:pt>
    <dgm:pt modelId="{FBEF5114-9AB3-4E2C-94FC-B733C89722ED}" type="parTrans" cxnId="{F41D2C12-4A1F-41D2-8DA3-5CD6D68F6E27}">
      <dgm:prSet/>
      <dgm:spPr/>
      <dgm:t>
        <a:bodyPr/>
        <a:lstStyle/>
        <a:p>
          <a:endParaRPr lang="en-US"/>
        </a:p>
      </dgm:t>
    </dgm:pt>
    <dgm:pt modelId="{9B7BC6C4-708F-46F1-9001-17CA5EFA146C}" type="sibTrans" cxnId="{F41D2C12-4A1F-41D2-8DA3-5CD6D68F6E27}">
      <dgm:prSet/>
      <dgm:spPr/>
      <dgm:t>
        <a:bodyPr/>
        <a:lstStyle/>
        <a:p>
          <a:endParaRPr lang="en-US"/>
        </a:p>
      </dgm:t>
    </dgm:pt>
    <dgm:pt modelId="{BF02C2B6-AB12-4FC1-B63D-FF96D81969DA}">
      <dgm:prSet custT="1"/>
      <dgm:spPr/>
      <dgm:t>
        <a:bodyPr/>
        <a:lstStyle/>
        <a:p>
          <a:pPr>
            <a:lnSpc>
              <a:spcPct val="100000"/>
            </a:lnSpc>
          </a:pPr>
          <a:r>
            <a:rPr lang="en-US" sz="1600" dirty="0"/>
            <a:t>Include comments</a:t>
          </a:r>
          <a:br>
            <a:rPr lang="en-US" sz="1600" dirty="0"/>
          </a:br>
          <a:endParaRPr lang="en-US" sz="1600" dirty="0"/>
        </a:p>
      </dgm:t>
    </dgm:pt>
    <dgm:pt modelId="{0B49168C-E3B1-4DB2-BF9F-F560E578CDDE}" type="parTrans" cxnId="{0E510982-0091-467E-B639-DF8B64726C77}">
      <dgm:prSet/>
      <dgm:spPr/>
      <dgm:t>
        <a:bodyPr/>
        <a:lstStyle/>
        <a:p>
          <a:endParaRPr lang="en-US"/>
        </a:p>
      </dgm:t>
    </dgm:pt>
    <dgm:pt modelId="{6E2862D9-1143-4D4D-9601-77588A56B38F}" type="sibTrans" cxnId="{0E510982-0091-467E-B639-DF8B64726C77}">
      <dgm:prSet/>
      <dgm:spPr/>
      <dgm:t>
        <a:bodyPr/>
        <a:lstStyle/>
        <a:p>
          <a:endParaRPr lang="en-US"/>
        </a:p>
      </dgm:t>
    </dgm:pt>
    <dgm:pt modelId="{F93E63FE-FA7A-44C0-8D81-9D305F4FB22F}">
      <dgm:prSet custT="1"/>
      <dgm:spPr/>
      <dgm:t>
        <a:bodyPr/>
        <a:lstStyle/>
        <a:p>
          <a:pPr>
            <a:lnSpc>
              <a:spcPct val="100000"/>
            </a:lnSpc>
          </a:pPr>
          <a:r>
            <a:rPr lang="en-US" sz="1600" dirty="0"/>
            <a:t>Include headers and </a:t>
          </a:r>
          <a:r>
            <a:rPr lang="en-US" sz="1600" dirty="0" err="1"/>
            <a:t>subheaders</a:t>
          </a:r>
          <a:endParaRPr lang="en-US" sz="1600" dirty="0"/>
        </a:p>
      </dgm:t>
    </dgm:pt>
    <dgm:pt modelId="{888C182A-2222-49C5-B5F3-D234647715F8}" type="parTrans" cxnId="{FE3A3FFA-2E72-49C3-B4A1-D9CAED3E0D72}">
      <dgm:prSet/>
      <dgm:spPr/>
      <dgm:t>
        <a:bodyPr/>
        <a:lstStyle/>
        <a:p>
          <a:endParaRPr lang="en-US"/>
        </a:p>
      </dgm:t>
    </dgm:pt>
    <dgm:pt modelId="{2E07022E-66B2-4E38-804B-C09D70759B53}" type="sibTrans" cxnId="{FE3A3FFA-2E72-49C3-B4A1-D9CAED3E0D72}">
      <dgm:prSet/>
      <dgm:spPr/>
      <dgm:t>
        <a:bodyPr/>
        <a:lstStyle/>
        <a:p>
          <a:endParaRPr lang="en-US"/>
        </a:p>
      </dgm:t>
    </dgm:pt>
    <dgm:pt modelId="{8F5FB415-EDF6-42C5-A574-4D58B0E90E29}">
      <dgm:prSet custT="1"/>
      <dgm:spPr/>
      <dgm:t>
        <a:bodyPr/>
        <a:lstStyle/>
        <a:p>
          <a:r>
            <a:rPr lang="en-US" sz="1400" dirty="0"/>
            <a:t>Short but descriptive (PBear_2020_harvest.csv) </a:t>
          </a:r>
        </a:p>
      </dgm:t>
    </dgm:pt>
    <dgm:pt modelId="{D31FFDD2-CBEE-4B8D-A62F-85BCA1E96218}" type="parTrans" cxnId="{4F8A0949-1C46-455E-8751-C59FDCBCE6DE}">
      <dgm:prSet/>
      <dgm:spPr/>
      <dgm:t>
        <a:bodyPr/>
        <a:lstStyle/>
        <a:p>
          <a:endParaRPr lang="en-US"/>
        </a:p>
      </dgm:t>
    </dgm:pt>
    <dgm:pt modelId="{AB456F16-5629-4696-BFD1-A9FBCF05F0E3}" type="sibTrans" cxnId="{4F8A0949-1C46-455E-8751-C59FDCBCE6DE}">
      <dgm:prSet/>
      <dgm:spPr/>
      <dgm:t>
        <a:bodyPr/>
        <a:lstStyle/>
        <a:p>
          <a:endParaRPr lang="en-US"/>
        </a:p>
      </dgm:t>
    </dgm:pt>
    <dgm:pt modelId="{171D0B2F-BB96-48C9-BDA1-D43AB0725039}">
      <dgm:prSet custT="1"/>
      <dgm:spPr/>
      <dgm:t>
        <a:bodyPr/>
        <a:lstStyle/>
        <a:p>
          <a:r>
            <a:rPr lang="en-US" sz="1400" dirty="0"/>
            <a:t>No spaces or special characters (!@#$.)</a:t>
          </a:r>
        </a:p>
      </dgm:t>
    </dgm:pt>
    <dgm:pt modelId="{7E34C375-1C46-42A2-B816-7F26ADBF4BA9}" type="parTrans" cxnId="{AFBBE9E3-AF6B-4A53-9F25-665DF1911DE2}">
      <dgm:prSet/>
      <dgm:spPr/>
      <dgm:t>
        <a:bodyPr/>
        <a:lstStyle/>
        <a:p>
          <a:endParaRPr lang="en-US"/>
        </a:p>
      </dgm:t>
    </dgm:pt>
    <dgm:pt modelId="{9269D3AF-E005-4B0D-918C-9594D09E9A2C}" type="sibTrans" cxnId="{AFBBE9E3-AF6B-4A53-9F25-665DF1911DE2}">
      <dgm:prSet/>
      <dgm:spPr/>
      <dgm:t>
        <a:bodyPr/>
        <a:lstStyle/>
        <a:p>
          <a:endParaRPr lang="en-US"/>
        </a:p>
      </dgm:t>
    </dgm:pt>
    <dgm:pt modelId="{1EA0D6BA-5499-43FF-B3BF-6768B4C00555}">
      <dgm:prSet custT="1"/>
      <dgm:spPr/>
      <dgm:t>
        <a:bodyPr/>
        <a:lstStyle/>
        <a:p>
          <a:pPr>
            <a:lnSpc>
              <a:spcPct val="100000"/>
            </a:lnSpc>
          </a:pPr>
          <a:endParaRPr lang="en-US" sz="1600" dirty="0"/>
        </a:p>
        <a:p>
          <a:pPr>
            <a:lnSpc>
              <a:spcPct val="100000"/>
            </a:lnSpc>
          </a:pPr>
          <a:r>
            <a:rPr lang="en-US" sz="1600" dirty="0"/>
            <a:t>Include a changelog (or README file) and keep it up to date!</a:t>
          </a:r>
          <a:br>
            <a:rPr lang="en-US" sz="1600" dirty="0"/>
          </a:br>
          <a:endParaRPr lang="en-US" sz="1600" dirty="0"/>
        </a:p>
      </dgm:t>
    </dgm:pt>
    <dgm:pt modelId="{781795E1-318B-4ABC-849C-6E50A3B7970C}" type="parTrans" cxnId="{2522D855-603C-48BD-9FDA-1DD9CA688F00}">
      <dgm:prSet/>
      <dgm:spPr/>
    </dgm:pt>
    <dgm:pt modelId="{D9A3D04A-7CFD-44EE-9ADC-3778AB263201}" type="sibTrans" cxnId="{2522D855-603C-48BD-9FDA-1DD9CA688F00}">
      <dgm:prSet/>
      <dgm:spPr/>
    </dgm:pt>
    <dgm:pt modelId="{5305D5D2-0F80-4015-991A-9F35E8F99B31}" type="pres">
      <dgm:prSet presAssocID="{8C3F4DB9-0EC4-438A-98C2-B7CD25A4F760}" presName="root" presStyleCnt="0">
        <dgm:presLayoutVars>
          <dgm:dir/>
          <dgm:resizeHandles val="exact"/>
        </dgm:presLayoutVars>
      </dgm:prSet>
      <dgm:spPr/>
    </dgm:pt>
    <dgm:pt modelId="{09368579-2D3F-4D39-A188-FFE8F621D5B5}" type="pres">
      <dgm:prSet presAssocID="{AF29E7B4-49F4-4D55-9381-1C3B6E6DB4CD}" presName="compNode" presStyleCnt="0"/>
      <dgm:spPr/>
    </dgm:pt>
    <dgm:pt modelId="{4DC69A2E-54A9-42C1-9ADD-8D74AF219E2C}" type="pres">
      <dgm:prSet presAssocID="{AF29E7B4-49F4-4D55-9381-1C3B6E6DB4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E837D2A-E25B-41D4-BA4B-77BCD1B3E2E1}" type="pres">
      <dgm:prSet presAssocID="{AF29E7B4-49F4-4D55-9381-1C3B6E6DB4CD}" presName="iconSpace" presStyleCnt="0"/>
      <dgm:spPr/>
    </dgm:pt>
    <dgm:pt modelId="{34AEF206-6F54-46F3-AE6A-6ACF5A8E2B3B}" type="pres">
      <dgm:prSet presAssocID="{AF29E7B4-49F4-4D55-9381-1C3B6E6DB4CD}" presName="parTx" presStyleLbl="revTx" presStyleIdx="0" presStyleCnt="6">
        <dgm:presLayoutVars>
          <dgm:chMax val="0"/>
          <dgm:chPref val="0"/>
        </dgm:presLayoutVars>
      </dgm:prSet>
      <dgm:spPr/>
    </dgm:pt>
    <dgm:pt modelId="{3C839E4B-A1AC-4DFB-8314-04E13E9D83F9}" type="pres">
      <dgm:prSet presAssocID="{AF29E7B4-49F4-4D55-9381-1C3B6E6DB4CD}" presName="txSpace" presStyleCnt="0"/>
      <dgm:spPr/>
    </dgm:pt>
    <dgm:pt modelId="{A07B1EB2-2A4A-40F9-844D-7DCDF9107B75}" type="pres">
      <dgm:prSet presAssocID="{AF29E7B4-49F4-4D55-9381-1C3B6E6DB4CD}" presName="desTx" presStyleLbl="revTx" presStyleIdx="1" presStyleCnt="6">
        <dgm:presLayoutVars/>
      </dgm:prSet>
      <dgm:spPr/>
    </dgm:pt>
    <dgm:pt modelId="{CEFD6940-8B09-4F0A-A5EB-655B15FD6810}" type="pres">
      <dgm:prSet presAssocID="{1CB36A3B-29E5-4354-9D89-73862F538354}" presName="sibTrans" presStyleCnt="0"/>
      <dgm:spPr/>
    </dgm:pt>
    <dgm:pt modelId="{A1CA8DF8-EC69-484B-8CFB-5B9F2D62FADB}" type="pres">
      <dgm:prSet presAssocID="{B9A93789-725E-4D9E-A6C0-D9C7241505B1}" presName="compNode" presStyleCnt="0"/>
      <dgm:spPr/>
    </dgm:pt>
    <dgm:pt modelId="{2452D32F-FF6D-4163-9315-091E1E5CC567}" type="pres">
      <dgm:prSet presAssocID="{B9A93789-725E-4D9E-A6C0-D9C7241505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EE835E27-9E8D-460A-B5E6-A6FADFF424D3}" type="pres">
      <dgm:prSet presAssocID="{B9A93789-725E-4D9E-A6C0-D9C7241505B1}" presName="iconSpace" presStyleCnt="0"/>
      <dgm:spPr/>
    </dgm:pt>
    <dgm:pt modelId="{3C4EF075-3A09-4150-BF7E-DCEDC7C7797C}" type="pres">
      <dgm:prSet presAssocID="{B9A93789-725E-4D9E-A6C0-D9C7241505B1}" presName="parTx" presStyleLbl="revTx" presStyleIdx="2" presStyleCnt="6">
        <dgm:presLayoutVars>
          <dgm:chMax val="0"/>
          <dgm:chPref val="0"/>
        </dgm:presLayoutVars>
      </dgm:prSet>
      <dgm:spPr/>
    </dgm:pt>
    <dgm:pt modelId="{69568351-85D2-44AA-9D83-B7D9D1B017F2}" type="pres">
      <dgm:prSet presAssocID="{B9A93789-725E-4D9E-A6C0-D9C7241505B1}" presName="txSpace" presStyleCnt="0"/>
      <dgm:spPr/>
    </dgm:pt>
    <dgm:pt modelId="{07F0C361-6C9C-44B3-B125-BA90A00F08D4}" type="pres">
      <dgm:prSet presAssocID="{B9A93789-725E-4D9E-A6C0-D9C7241505B1}" presName="desTx" presStyleLbl="revTx" presStyleIdx="3" presStyleCnt="6">
        <dgm:presLayoutVars/>
      </dgm:prSet>
      <dgm:spPr/>
    </dgm:pt>
    <dgm:pt modelId="{CB20863E-5E91-4525-9AF4-D2B3EB7555C8}" type="pres">
      <dgm:prSet presAssocID="{3D75DE1C-6880-4424-8E2C-C5CB3E64DC7F}" presName="sibTrans" presStyleCnt="0"/>
      <dgm:spPr/>
    </dgm:pt>
    <dgm:pt modelId="{0EE20944-1BD7-404C-9E6D-CADB6C2A3E79}" type="pres">
      <dgm:prSet presAssocID="{AE603C9E-4384-4B80-8368-51EEEF1DDEE8}" presName="compNode" presStyleCnt="0"/>
      <dgm:spPr/>
    </dgm:pt>
    <dgm:pt modelId="{E35F9C73-3C0E-4E8A-B73F-72F0F7F131C3}" type="pres">
      <dgm:prSet presAssocID="{AE603C9E-4384-4B80-8368-51EEEF1DDE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264CC71-7986-4195-8DFE-EFB47EC6A84A}" type="pres">
      <dgm:prSet presAssocID="{AE603C9E-4384-4B80-8368-51EEEF1DDEE8}" presName="iconSpace" presStyleCnt="0"/>
      <dgm:spPr/>
    </dgm:pt>
    <dgm:pt modelId="{43F06F77-67DD-492C-813A-7CD90C5E28EB}" type="pres">
      <dgm:prSet presAssocID="{AE603C9E-4384-4B80-8368-51EEEF1DDEE8}" presName="parTx" presStyleLbl="revTx" presStyleIdx="4" presStyleCnt="6">
        <dgm:presLayoutVars>
          <dgm:chMax val="0"/>
          <dgm:chPref val="0"/>
        </dgm:presLayoutVars>
      </dgm:prSet>
      <dgm:spPr/>
    </dgm:pt>
    <dgm:pt modelId="{CA643EA7-2524-46DD-96A2-066836F017C5}" type="pres">
      <dgm:prSet presAssocID="{AE603C9E-4384-4B80-8368-51EEEF1DDEE8}" presName="txSpace" presStyleCnt="0"/>
      <dgm:spPr/>
    </dgm:pt>
    <dgm:pt modelId="{78884E2B-610D-4D48-A8CA-8A4FE47D6DDD}" type="pres">
      <dgm:prSet presAssocID="{AE603C9E-4384-4B80-8368-51EEEF1DDEE8}" presName="desTx" presStyleLbl="revTx" presStyleIdx="5" presStyleCnt="6">
        <dgm:presLayoutVars/>
      </dgm:prSet>
      <dgm:spPr/>
    </dgm:pt>
  </dgm:ptLst>
  <dgm:cxnLst>
    <dgm:cxn modelId="{31CEA102-FCC3-4BFB-B607-9A7068AC51C4}" type="presOf" srcId="{9F373FD8-2FE1-485F-8A28-E051BE9EB5CA}" destId="{07F0C361-6C9C-44B3-B125-BA90A00F08D4}" srcOrd="0" destOrd="2" presId="urn:microsoft.com/office/officeart/2018/2/layout/IconLabelDescriptionList"/>
    <dgm:cxn modelId="{F41D2C12-4A1F-41D2-8DA3-5CD6D68F6E27}" srcId="{8C3F4DB9-0EC4-438A-98C2-B7CD25A4F760}" destId="{AE603C9E-4384-4B80-8368-51EEEF1DDEE8}" srcOrd="2" destOrd="0" parTransId="{FBEF5114-9AB3-4E2C-94FC-B733C89722ED}" sibTransId="{9B7BC6C4-708F-46F1-9001-17CA5EFA146C}"/>
    <dgm:cxn modelId="{161EF822-1D78-4501-8213-C4F197493401}" srcId="{B9A93789-725E-4D9E-A6C0-D9C7241505B1}" destId="{9F373FD8-2FE1-485F-8A28-E051BE9EB5CA}" srcOrd="2" destOrd="0" parTransId="{4F49FC71-E014-4A02-973E-33597F9020DF}" sibTransId="{DA75E07B-0132-42C9-BCA2-9B8999531952}"/>
    <dgm:cxn modelId="{2CDC8D2B-1D8D-4F5E-96BE-1D023B21E527}" type="presOf" srcId="{8F5FB415-EDF6-42C5-A574-4D58B0E90E29}" destId="{A07B1EB2-2A4A-40F9-844D-7DCDF9107B75}" srcOrd="0" destOrd="1" presId="urn:microsoft.com/office/officeart/2018/2/layout/IconLabelDescriptionList"/>
    <dgm:cxn modelId="{3A59C464-E194-4A27-954B-B3A1182E2A56}" type="presOf" srcId="{AE603C9E-4384-4B80-8368-51EEEF1DDEE8}" destId="{43F06F77-67DD-492C-813A-7CD90C5E28EB}" srcOrd="0" destOrd="0" presId="urn:microsoft.com/office/officeart/2018/2/layout/IconLabelDescriptionList"/>
    <dgm:cxn modelId="{4F8A0949-1C46-455E-8751-C59FDCBCE6DE}" srcId="{650B8307-0374-46A7-B63E-A75A2E77E70E}" destId="{8F5FB415-EDF6-42C5-A574-4D58B0E90E29}" srcOrd="0" destOrd="0" parTransId="{D31FFDD2-CBEE-4B8D-A62F-85BCA1E96218}" sibTransId="{AB456F16-5629-4696-BFD1-A9FBCF05F0E3}"/>
    <dgm:cxn modelId="{F1820072-401F-49BB-8DC0-BC05B4B6A5B9}" type="presOf" srcId="{2308299B-033D-490E-A179-0037A1DD71F2}" destId="{07F0C361-6C9C-44B3-B125-BA90A00F08D4}" srcOrd="0" destOrd="0" presId="urn:microsoft.com/office/officeart/2018/2/layout/IconLabelDescriptionList"/>
    <dgm:cxn modelId="{4E688F74-B930-481C-BDEF-824D9DEEC307}" type="presOf" srcId="{1EA0D6BA-5499-43FF-B3BF-6768B4C00555}" destId="{A07B1EB2-2A4A-40F9-844D-7DCDF9107B75}" srcOrd="0" destOrd="3" presId="urn:microsoft.com/office/officeart/2018/2/layout/IconLabelDescriptionList"/>
    <dgm:cxn modelId="{9DBDB255-E9D5-45E3-9483-9EE12DE347E4}" type="presOf" srcId="{BF02C2B6-AB12-4FC1-B63D-FF96D81969DA}" destId="{78884E2B-610D-4D48-A8CA-8A4FE47D6DDD}" srcOrd="0" destOrd="0" presId="urn:microsoft.com/office/officeart/2018/2/layout/IconLabelDescriptionList"/>
    <dgm:cxn modelId="{2522D855-603C-48BD-9FDA-1DD9CA688F00}" srcId="{AF29E7B4-49F4-4D55-9381-1C3B6E6DB4CD}" destId="{1EA0D6BA-5499-43FF-B3BF-6768B4C00555}" srcOrd="1" destOrd="0" parTransId="{781795E1-318B-4ABC-849C-6E50A3B7970C}" sibTransId="{D9A3D04A-7CFD-44EE-9ADC-3778AB263201}"/>
    <dgm:cxn modelId="{C5442080-4919-4BB5-B211-333815F4C7CC}" type="presOf" srcId="{F93E63FE-FA7A-44C0-8D81-9D305F4FB22F}" destId="{78884E2B-610D-4D48-A8CA-8A4FE47D6DDD}" srcOrd="0" destOrd="1" presId="urn:microsoft.com/office/officeart/2018/2/layout/IconLabelDescriptionList"/>
    <dgm:cxn modelId="{31A59280-4D64-41B6-89B6-97CC4DA7BFA8}" type="presOf" srcId="{32EBB574-B85A-404D-950D-4E06994FDF3B}" destId="{07F0C361-6C9C-44B3-B125-BA90A00F08D4}" srcOrd="0" destOrd="1" presId="urn:microsoft.com/office/officeart/2018/2/layout/IconLabelDescriptionList"/>
    <dgm:cxn modelId="{0E510982-0091-467E-B639-DF8B64726C77}" srcId="{AE603C9E-4384-4B80-8368-51EEEF1DDEE8}" destId="{BF02C2B6-AB12-4FC1-B63D-FF96D81969DA}" srcOrd="0" destOrd="0" parTransId="{0B49168C-E3B1-4DB2-BF9F-F560E578CDDE}" sibTransId="{6E2862D9-1143-4D4D-9601-77588A56B38F}"/>
    <dgm:cxn modelId="{FE44EA87-6AD9-44B0-B539-F3B215236ECD}" type="presOf" srcId="{B9A93789-725E-4D9E-A6C0-D9C7241505B1}" destId="{3C4EF075-3A09-4150-BF7E-DCEDC7C7797C}" srcOrd="0" destOrd="0" presId="urn:microsoft.com/office/officeart/2018/2/layout/IconLabelDescriptionList"/>
    <dgm:cxn modelId="{1CB5409B-0BDF-4D9A-8BC0-4E9E864E08CD}" type="presOf" srcId="{650B8307-0374-46A7-B63E-A75A2E77E70E}" destId="{A07B1EB2-2A4A-40F9-844D-7DCDF9107B75}" srcOrd="0" destOrd="0" presId="urn:microsoft.com/office/officeart/2018/2/layout/IconLabelDescriptionList"/>
    <dgm:cxn modelId="{954CED9C-FC1E-4E0E-9E77-6AD6CE14351D}" type="presOf" srcId="{171D0B2F-BB96-48C9-BDA1-D43AB0725039}" destId="{A07B1EB2-2A4A-40F9-844D-7DCDF9107B75}" srcOrd="0" destOrd="2" presId="urn:microsoft.com/office/officeart/2018/2/layout/IconLabelDescriptionList"/>
    <dgm:cxn modelId="{9C4279B6-FB86-4FB2-84D0-918216ACB39D}" type="presOf" srcId="{8C3F4DB9-0EC4-438A-98C2-B7CD25A4F760}" destId="{5305D5D2-0F80-4015-991A-9F35E8F99B31}" srcOrd="0" destOrd="0" presId="urn:microsoft.com/office/officeart/2018/2/layout/IconLabelDescriptionList"/>
    <dgm:cxn modelId="{0FB4ADBA-4468-4F52-8A69-7DD144CFAC75}" srcId="{B9A93789-725E-4D9E-A6C0-D9C7241505B1}" destId="{32EBB574-B85A-404D-950D-4E06994FDF3B}" srcOrd="1" destOrd="0" parTransId="{6BA91E96-F856-4DE5-8352-61A9029D23C5}" sibTransId="{4154B023-91ED-4409-83C5-7FCEE2E6C76D}"/>
    <dgm:cxn modelId="{A0E83BC6-5175-49CB-A1FB-45B8D2F8BC7D}" srcId="{B9A93789-725E-4D9E-A6C0-D9C7241505B1}" destId="{2308299B-033D-490E-A179-0037A1DD71F2}" srcOrd="0" destOrd="0" parTransId="{33595D0C-63FA-43E9-9CE8-91C603076403}" sibTransId="{BFE70E9A-2663-4021-90B5-DE19F37CF516}"/>
    <dgm:cxn modelId="{DCC039D0-CF0A-4015-B632-67E19F881188}" srcId="{AF29E7B4-49F4-4D55-9381-1C3B6E6DB4CD}" destId="{650B8307-0374-46A7-B63E-A75A2E77E70E}" srcOrd="0" destOrd="0" parTransId="{429885CD-B270-4673-B18B-974A9D693BC8}" sibTransId="{7858F3A9-D37B-40CE-86A3-E0C8E2AD873B}"/>
    <dgm:cxn modelId="{B378C5D0-7D21-447D-8EA4-292CB44D734D}" srcId="{8C3F4DB9-0EC4-438A-98C2-B7CD25A4F760}" destId="{B9A93789-725E-4D9E-A6C0-D9C7241505B1}" srcOrd="1" destOrd="0" parTransId="{1AE444BB-625E-4119-BAF7-B0B84D82904C}" sibTransId="{3D75DE1C-6880-4424-8E2C-C5CB3E64DC7F}"/>
    <dgm:cxn modelId="{F05B75E3-A399-44C3-8BCB-B400AD5F733A}" srcId="{8C3F4DB9-0EC4-438A-98C2-B7CD25A4F760}" destId="{AF29E7B4-49F4-4D55-9381-1C3B6E6DB4CD}" srcOrd="0" destOrd="0" parTransId="{FC40E811-695B-42AA-BE50-5A73C965598B}" sibTransId="{1CB36A3B-29E5-4354-9D89-73862F538354}"/>
    <dgm:cxn modelId="{AFBBE9E3-AF6B-4A53-9F25-665DF1911DE2}" srcId="{650B8307-0374-46A7-B63E-A75A2E77E70E}" destId="{171D0B2F-BB96-48C9-BDA1-D43AB0725039}" srcOrd="1" destOrd="0" parTransId="{7E34C375-1C46-42A2-B816-7F26ADBF4BA9}" sibTransId="{9269D3AF-E005-4B0D-918C-9594D09E9A2C}"/>
    <dgm:cxn modelId="{B2842CF1-8B1D-480E-9936-707F1C54CBE2}" type="presOf" srcId="{AF29E7B4-49F4-4D55-9381-1C3B6E6DB4CD}" destId="{34AEF206-6F54-46F3-AE6A-6ACF5A8E2B3B}" srcOrd="0" destOrd="0" presId="urn:microsoft.com/office/officeart/2018/2/layout/IconLabelDescriptionList"/>
    <dgm:cxn modelId="{FE3A3FFA-2E72-49C3-B4A1-D9CAED3E0D72}" srcId="{AE603C9E-4384-4B80-8368-51EEEF1DDEE8}" destId="{F93E63FE-FA7A-44C0-8D81-9D305F4FB22F}" srcOrd="1" destOrd="0" parTransId="{888C182A-2222-49C5-B5F3-D234647715F8}" sibTransId="{2E07022E-66B2-4E38-804B-C09D70759B53}"/>
    <dgm:cxn modelId="{7847C9B8-471F-4D50-BF62-C3E796A919E6}" type="presParOf" srcId="{5305D5D2-0F80-4015-991A-9F35E8F99B31}" destId="{09368579-2D3F-4D39-A188-FFE8F621D5B5}" srcOrd="0" destOrd="0" presId="urn:microsoft.com/office/officeart/2018/2/layout/IconLabelDescriptionList"/>
    <dgm:cxn modelId="{5FFFCD09-EC0D-4121-B181-0EFB0DA7CC96}" type="presParOf" srcId="{09368579-2D3F-4D39-A188-FFE8F621D5B5}" destId="{4DC69A2E-54A9-42C1-9ADD-8D74AF219E2C}" srcOrd="0" destOrd="0" presId="urn:microsoft.com/office/officeart/2018/2/layout/IconLabelDescriptionList"/>
    <dgm:cxn modelId="{51323688-5B57-440A-829F-2D663A20EA07}" type="presParOf" srcId="{09368579-2D3F-4D39-A188-FFE8F621D5B5}" destId="{DE837D2A-E25B-41D4-BA4B-77BCD1B3E2E1}" srcOrd="1" destOrd="0" presId="urn:microsoft.com/office/officeart/2018/2/layout/IconLabelDescriptionList"/>
    <dgm:cxn modelId="{02478960-8144-4590-AD3B-7678E6E7EB12}" type="presParOf" srcId="{09368579-2D3F-4D39-A188-FFE8F621D5B5}" destId="{34AEF206-6F54-46F3-AE6A-6ACF5A8E2B3B}" srcOrd="2" destOrd="0" presId="urn:microsoft.com/office/officeart/2018/2/layout/IconLabelDescriptionList"/>
    <dgm:cxn modelId="{4DE7BEA0-2CE1-4CF2-9538-171E78A3F540}" type="presParOf" srcId="{09368579-2D3F-4D39-A188-FFE8F621D5B5}" destId="{3C839E4B-A1AC-4DFB-8314-04E13E9D83F9}" srcOrd="3" destOrd="0" presId="urn:microsoft.com/office/officeart/2018/2/layout/IconLabelDescriptionList"/>
    <dgm:cxn modelId="{9E773942-89F0-46EB-B290-38C6FEC4B55E}" type="presParOf" srcId="{09368579-2D3F-4D39-A188-FFE8F621D5B5}" destId="{A07B1EB2-2A4A-40F9-844D-7DCDF9107B75}" srcOrd="4" destOrd="0" presId="urn:microsoft.com/office/officeart/2018/2/layout/IconLabelDescriptionList"/>
    <dgm:cxn modelId="{DDCAEBEE-711F-4752-8841-459A6063E838}" type="presParOf" srcId="{5305D5D2-0F80-4015-991A-9F35E8F99B31}" destId="{CEFD6940-8B09-4F0A-A5EB-655B15FD6810}" srcOrd="1" destOrd="0" presId="urn:microsoft.com/office/officeart/2018/2/layout/IconLabelDescriptionList"/>
    <dgm:cxn modelId="{ABE4F3BE-3720-4690-A4A3-79BE0023CFB6}" type="presParOf" srcId="{5305D5D2-0F80-4015-991A-9F35E8F99B31}" destId="{A1CA8DF8-EC69-484B-8CFB-5B9F2D62FADB}" srcOrd="2" destOrd="0" presId="urn:microsoft.com/office/officeart/2018/2/layout/IconLabelDescriptionList"/>
    <dgm:cxn modelId="{B679AE31-61E6-4362-B8EF-BFE35FFCD882}" type="presParOf" srcId="{A1CA8DF8-EC69-484B-8CFB-5B9F2D62FADB}" destId="{2452D32F-FF6D-4163-9315-091E1E5CC567}" srcOrd="0" destOrd="0" presId="urn:microsoft.com/office/officeart/2018/2/layout/IconLabelDescriptionList"/>
    <dgm:cxn modelId="{D6B84477-3E69-4CCE-8948-F8E53E6205AC}" type="presParOf" srcId="{A1CA8DF8-EC69-484B-8CFB-5B9F2D62FADB}" destId="{EE835E27-9E8D-460A-B5E6-A6FADFF424D3}" srcOrd="1" destOrd="0" presId="urn:microsoft.com/office/officeart/2018/2/layout/IconLabelDescriptionList"/>
    <dgm:cxn modelId="{34DB45B3-FCBC-479F-99F4-E6B8A64A77CD}" type="presParOf" srcId="{A1CA8DF8-EC69-484B-8CFB-5B9F2D62FADB}" destId="{3C4EF075-3A09-4150-BF7E-DCEDC7C7797C}" srcOrd="2" destOrd="0" presId="urn:microsoft.com/office/officeart/2018/2/layout/IconLabelDescriptionList"/>
    <dgm:cxn modelId="{A975AC9F-E342-4E6D-BFE7-F743E4B2C081}" type="presParOf" srcId="{A1CA8DF8-EC69-484B-8CFB-5B9F2D62FADB}" destId="{69568351-85D2-44AA-9D83-B7D9D1B017F2}" srcOrd="3" destOrd="0" presId="urn:microsoft.com/office/officeart/2018/2/layout/IconLabelDescriptionList"/>
    <dgm:cxn modelId="{93B77F0F-8ECC-401D-BAD3-DE6691E1C874}" type="presParOf" srcId="{A1CA8DF8-EC69-484B-8CFB-5B9F2D62FADB}" destId="{07F0C361-6C9C-44B3-B125-BA90A00F08D4}" srcOrd="4" destOrd="0" presId="urn:microsoft.com/office/officeart/2018/2/layout/IconLabelDescriptionList"/>
    <dgm:cxn modelId="{51884E94-6C93-479F-A75A-698E61FE8A8E}" type="presParOf" srcId="{5305D5D2-0F80-4015-991A-9F35E8F99B31}" destId="{CB20863E-5E91-4525-9AF4-D2B3EB7555C8}" srcOrd="3" destOrd="0" presId="urn:microsoft.com/office/officeart/2018/2/layout/IconLabelDescriptionList"/>
    <dgm:cxn modelId="{59B03C24-3C54-42A1-8A24-3599533E8A0D}" type="presParOf" srcId="{5305D5D2-0F80-4015-991A-9F35E8F99B31}" destId="{0EE20944-1BD7-404C-9E6D-CADB6C2A3E79}" srcOrd="4" destOrd="0" presId="urn:microsoft.com/office/officeart/2018/2/layout/IconLabelDescriptionList"/>
    <dgm:cxn modelId="{C2661799-C2EE-4AF3-B41C-6921CEF135AC}" type="presParOf" srcId="{0EE20944-1BD7-404C-9E6D-CADB6C2A3E79}" destId="{E35F9C73-3C0E-4E8A-B73F-72F0F7F131C3}" srcOrd="0" destOrd="0" presId="urn:microsoft.com/office/officeart/2018/2/layout/IconLabelDescriptionList"/>
    <dgm:cxn modelId="{1CE76C0C-C54E-4374-B048-F899D15C3F8E}" type="presParOf" srcId="{0EE20944-1BD7-404C-9E6D-CADB6C2A3E79}" destId="{3264CC71-7986-4195-8DFE-EFB47EC6A84A}" srcOrd="1" destOrd="0" presId="urn:microsoft.com/office/officeart/2018/2/layout/IconLabelDescriptionList"/>
    <dgm:cxn modelId="{116FEE21-1C36-4469-97FE-21065DC4FFB0}" type="presParOf" srcId="{0EE20944-1BD7-404C-9E6D-CADB6C2A3E79}" destId="{43F06F77-67DD-492C-813A-7CD90C5E28EB}" srcOrd="2" destOrd="0" presId="urn:microsoft.com/office/officeart/2018/2/layout/IconLabelDescriptionList"/>
    <dgm:cxn modelId="{2191206C-A787-481F-A833-577BD074699E}" type="presParOf" srcId="{0EE20944-1BD7-404C-9E6D-CADB6C2A3E79}" destId="{CA643EA7-2524-46DD-96A2-066836F017C5}" srcOrd="3" destOrd="0" presId="urn:microsoft.com/office/officeart/2018/2/layout/IconLabelDescriptionList"/>
    <dgm:cxn modelId="{B0173694-BC29-4444-8918-4448C3A1638C}" type="presParOf" srcId="{0EE20944-1BD7-404C-9E6D-CADB6C2A3E79}" destId="{78884E2B-610D-4D48-A8CA-8A4FE47D6DD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9EB2E-97CE-45A9-87A8-E97AC56A8A6B}">
      <dsp:nvSpPr>
        <dsp:cNvPr id="0" name=""/>
        <dsp:cNvSpPr/>
      </dsp:nvSpPr>
      <dsp:spPr>
        <a:xfrm>
          <a:off x="0" y="675"/>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A77FF5-94E1-4C67-81C3-351241ECABD7}">
      <dsp:nvSpPr>
        <dsp:cNvPr id="0" name=""/>
        <dsp:cNvSpPr/>
      </dsp:nvSpPr>
      <dsp:spPr>
        <a:xfrm>
          <a:off x="0" y="675"/>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HTML:  </a:t>
          </a:r>
          <a:r>
            <a:rPr lang="en-US" sz="2800" kern="1200"/>
            <a:t>Language for webpages</a:t>
          </a:r>
        </a:p>
      </dsp:txBody>
      <dsp:txXfrm>
        <a:off x="0" y="675"/>
        <a:ext cx="4718785" cy="1105876"/>
      </dsp:txXfrm>
    </dsp:sp>
    <dsp:sp modelId="{13A99191-3F35-4126-A079-1B9572A66B6B}">
      <dsp:nvSpPr>
        <dsp:cNvPr id="0" name=""/>
        <dsp:cNvSpPr/>
      </dsp:nvSpPr>
      <dsp:spPr>
        <a:xfrm>
          <a:off x="0" y="1106552"/>
          <a:ext cx="4718785"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B0B11-C95C-49BB-A4AF-570CFCFA0DC9}">
      <dsp:nvSpPr>
        <dsp:cNvPr id="0" name=""/>
        <dsp:cNvSpPr/>
      </dsp:nvSpPr>
      <dsp:spPr>
        <a:xfrm>
          <a:off x="0" y="1106552"/>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Shiny applications:  </a:t>
          </a:r>
          <a:r>
            <a:rPr lang="en-US" sz="2800" kern="1200"/>
            <a:t>Interactive web-based application</a:t>
          </a:r>
        </a:p>
      </dsp:txBody>
      <dsp:txXfrm>
        <a:off x="0" y="1106552"/>
        <a:ext cx="4718785" cy="1105876"/>
      </dsp:txXfrm>
    </dsp:sp>
    <dsp:sp modelId="{5386F297-F4A9-40A6-81B8-C18292C7E372}">
      <dsp:nvSpPr>
        <dsp:cNvPr id="0" name=""/>
        <dsp:cNvSpPr/>
      </dsp:nvSpPr>
      <dsp:spPr>
        <a:xfrm>
          <a:off x="0" y="2212429"/>
          <a:ext cx="471878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E1DDB-536A-4428-BDFC-04B57DD7AC87}">
      <dsp:nvSpPr>
        <dsp:cNvPr id="0" name=""/>
        <dsp:cNvSpPr/>
      </dsp:nvSpPr>
      <dsp:spPr>
        <a:xfrm>
          <a:off x="0" y="2212429"/>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MS Word: </a:t>
          </a:r>
          <a:r>
            <a:rPr lang="en-US" sz="2800" kern="1200"/>
            <a:t>Language for Microsoft Word </a:t>
          </a:r>
        </a:p>
      </dsp:txBody>
      <dsp:txXfrm>
        <a:off x="0" y="2212429"/>
        <a:ext cx="4718785" cy="1105876"/>
      </dsp:txXfrm>
    </dsp:sp>
    <dsp:sp modelId="{79754623-5031-4E4A-9FE2-3C439F3D56F8}">
      <dsp:nvSpPr>
        <dsp:cNvPr id="0" name=""/>
        <dsp:cNvSpPr/>
      </dsp:nvSpPr>
      <dsp:spPr>
        <a:xfrm>
          <a:off x="0" y="3318305"/>
          <a:ext cx="4718785"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D8F45C-1306-40A3-A84D-BDD1862558DB}">
      <dsp:nvSpPr>
        <dsp:cNvPr id="0" name=""/>
        <dsp:cNvSpPr/>
      </dsp:nvSpPr>
      <dsp:spPr>
        <a:xfrm>
          <a:off x="0" y="3318305"/>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PDF:  </a:t>
          </a:r>
          <a:r>
            <a:rPr lang="en-US" sz="2800" kern="1200" dirty="0"/>
            <a:t>Uses </a:t>
          </a:r>
          <a:r>
            <a:rPr lang="en-US" sz="2800" kern="1200" dirty="0" err="1"/>
            <a:t>LaTex</a:t>
          </a:r>
          <a:r>
            <a:rPr lang="en-US" sz="2800" kern="1200" dirty="0"/>
            <a:t> to generate PDF</a:t>
          </a:r>
        </a:p>
      </dsp:txBody>
      <dsp:txXfrm>
        <a:off x="0" y="3318305"/>
        <a:ext cx="4718785" cy="1105876"/>
      </dsp:txXfrm>
    </dsp:sp>
    <dsp:sp modelId="{2A4EC67F-8C5F-4F1E-9707-4A33BB39C9B7}">
      <dsp:nvSpPr>
        <dsp:cNvPr id="0" name=""/>
        <dsp:cNvSpPr/>
      </dsp:nvSpPr>
      <dsp:spPr>
        <a:xfrm>
          <a:off x="0" y="4424182"/>
          <a:ext cx="471878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450B6-F8E7-4784-A1C4-44D94D053DAD}">
      <dsp:nvSpPr>
        <dsp:cNvPr id="0" name=""/>
        <dsp:cNvSpPr/>
      </dsp:nvSpPr>
      <dsp:spPr>
        <a:xfrm>
          <a:off x="0" y="4424182"/>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Presentation:  </a:t>
          </a:r>
          <a:r>
            <a:rPr lang="en-US" sz="2800" kern="1200" dirty="0"/>
            <a:t>Presentation viewer/PDF</a:t>
          </a:r>
        </a:p>
      </dsp:txBody>
      <dsp:txXfrm>
        <a:off x="0" y="4424182"/>
        <a:ext cx="4718785" cy="11058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69A2E-54A9-42C1-9ADD-8D74AF219E2C}">
      <dsp:nvSpPr>
        <dsp:cNvPr id="0" name=""/>
        <dsp:cNvSpPr/>
      </dsp:nvSpPr>
      <dsp:spPr>
        <a:xfrm>
          <a:off x="14473" y="0"/>
          <a:ext cx="853260" cy="821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EF206-6F54-46F3-AE6A-6ACF5A8E2B3B}">
      <dsp:nvSpPr>
        <dsp:cNvPr id="0" name=""/>
        <dsp:cNvSpPr/>
      </dsp:nvSpPr>
      <dsp:spPr>
        <a:xfrm>
          <a:off x="14473"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Folder structure</a:t>
          </a:r>
        </a:p>
      </dsp:txBody>
      <dsp:txXfrm>
        <a:off x="14473" y="995228"/>
        <a:ext cx="2437887" cy="418627"/>
      </dsp:txXfrm>
    </dsp:sp>
    <dsp:sp modelId="{A07B1EB2-2A4A-40F9-844D-7DCDF9107B75}">
      <dsp:nvSpPr>
        <dsp:cNvPr id="0" name=""/>
        <dsp:cNvSpPr/>
      </dsp:nvSpPr>
      <dsp:spPr>
        <a:xfrm>
          <a:off x="14473"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Directory, file, and R object naming </a:t>
          </a:r>
        </a:p>
        <a:p>
          <a:pPr marL="114300" lvl="1" indent="-114300" algn="l" defTabSz="622300">
            <a:lnSpc>
              <a:spcPct val="90000"/>
            </a:lnSpc>
            <a:spcBef>
              <a:spcPct val="0"/>
            </a:spcBef>
            <a:spcAft>
              <a:spcPct val="15000"/>
            </a:spcAft>
            <a:buChar char="•"/>
          </a:pPr>
          <a:r>
            <a:rPr lang="en-US" sz="1400" kern="1200" dirty="0"/>
            <a:t>Short but descriptive (PBear_2020_harvest.csv) </a:t>
          </a:r>
        </a:p>
        <a:p>
          <a:pPr marL="114300" lvl="1" indent="-114300" algn="l" defTabSz="622300">
            <a:lnSpc>
              <a:spcPct val="90000"/>
            </a:lnSpc>
            <a:spcBef>
              <a:spcPct val="0"/>
            </a:spcBef>
            <a:spcAft>
              <a:spcPct val="15000"/>
            </a:spcAft>
            <a:buChar char="•"/>
          </a:pPr>
          <a:r>
            <a:rPr lang="en-US" sz="1400" kern="1200" dirty="0"/>
            <a:t>No spaces or special characters (!@#$.)</a:t>
          </a:r>
        </a:p>
        <a:p>
          <a:pPr marL="0" lvl="0" indent="0" algn="l" defTabSz="711200">
            <a:lnSpc>
              <a:spcPct val="100000"/>
            </a:lnSpc>
            <a:spcBef>
              <a:spcPct val="0"/>
            </a:spcBef>
            <a:spcAft>
              <a:spcPct val="35000"/>
            </a:spcAft>
            <a:buNone/>
          </a:pPr>
          <a:endParaRPr lang="en-US" sz="1600" kern="1200" dirty="0"/>
        </a:p>
        <a:p>
          <a:pPr marL="0" lvl="0" indent="0" algn="l" defTabSz="711200">
            <a:lnSpc>
              <a:spcPct val="100000"/>
            </a:lnSpc>
            <a:spcBef>
              <a:spcPct val="0"/>
            </a:spcBef>
            <a:spcAft>
              <a:spcPct val="35000"/>
            </a:spcAft>
            <a:buNone/>
          </a:pPr>
          <a:r>
            <a:rPr lang="en-US" sz="1600" kern="1200" dirty="0"/>
            <a:t>Include a changelog (or README file) and keep it up to date!</a:t>
          </a:r>
          <a:br>
            <a:rPr lang="en-US" sz="1600" kern="1200" dirty="0"/>
          </a:br>
          <a:endParaRPr lang="en-US" sz="1600" kern="1200" dirty="0"/>
        </a:p>
      </dsp:txBody>
      <dsp:txXfrm>
        <a:off x="14473" y="1494536"/>
        <a:ext cx="2437887" cy="2698268"/>
      </dsp:txXfrm>
    </dsp:sp>
    <dsp:sp modelId="{2452D32F-FF6D-4163-9315-091E1E5CC567}">
      <dsp:nvSpPr>
        <dsp:cNvPr id="0" name=""/>
        <dsp:cNvSpPr/>
      </dsp:nvSpPr>
      <dsp:spPr>
        <a:xfrm>
          <a:off x="2878991" y="0"/>
          <a:ext cx="853260" cy="821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4EF075-3A09-4150-BF7E-DCEDC7C7797C}">
      <dsp:nvSpPr>
        <dsp:cNvPr id="0" name=""/>
        <dsp:cNvSpPr/>
      </dsp:nvSpPr>
      <dsp:spPr>
        <a:xfrm>
          <a:off x="2878991"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Create an R project</a:t>
          </a:r>
        </a:p>
      </dsp:txBody>
      <dsp:txXfrm>
        <a:off x="2878991" y="995228"/>
        <a:ext cx="2437887" cy="418627"/>
      </dsp:txXfrm>
    </dsp:sp>
    <dsp:sp modelId="{07F0C361-6C9C-44B3-B125-BA90A00F08D4}">
      <dsp:nvSpPr>
        <dsp:cNvPr id="0" name=""/>
        <dsp:cNvSpPr/>
      </dsp:nvSpPr>
      <dsp:spPr>
        <a:xfrm>
          <a:off x="2878991"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Bundles work into self-containing folder</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Allows version control – </a:t>
          </a:r>
          <a:r>
            <a:rPr lang="en-US" sz="1600" kern="1200" dirty="0" err="1"/>
            <a:t>Github</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Reduces directory name changing</a:t>
          </a:r>
        </a:p>
      </dsp:txBody>
      <dsp:txXfrm>
        <a:off x="2878991" y="1494536"/>
        <a:ext cx="2437887" cy="2698268"/>
      </dsp:txXfrm>
    </dsp:sp>
    <dsp:sp modelId="{E35F9C73-3C0E-4E8A-B73F-72F0F7F131C3}">
      <dsp:nvSpPr>
        <dsp:cNvPr id="0" name=""/>
        <dsp:cNvSpPr/>
      </dsp:nvSpPr>
      <dsp:spPr>
        <a:xfrm>
          <a:off x="5743509" y="0"/>
          <a:ext cx="853260" cy="821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06F77-67DD-492C-813A-7CD90C5E28EB}">
      <dsp:nvSpPr>
        <dsp:cNvPr id="0" name=""/>
        <dsp:cNvSpPr/>
      </dsp:nvSpPr>
      <dsp:spPr>
        <a:xfrm>
          <a:off x="5743509"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Keep code tidy and well-documented</a:t>
          </a:r>
        </a:p>
      </dsp:txBody>
      <dsp:txXfrm>
        <a:off x="5743509" y="995228"/>
        <a:ext cx="2437887" cy="418627"/>
      </dsp:txXfrm>
    </dsp:sp>
    <dsp:sp modelId="{78884E2B-610D-4D48-A8CA-8A4FE47D6DDD}">
      <dsp:nvSpPr>
        <dsp:cNvPr id="0" name=""/>
        <dsp:cNvSpPr/>
      </dsp:nvSpPr>
      <dsp:spPr>
        <a:xfrm>
          <a:off x="5743509"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Include comments</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Include headers and </a:t>
          </a:r>
          <a:r>
            <a:rPr lang="en-US" sz="1600" kern="1200" dirty="0" err="1"/>
            <a:t>subheaders</a:t>
          </a:r>
          <a:endParaRPr lang="en-US" sz="1600" kern="1200" dirty="0"/>
        </a:p>
      </dsp:txBody>
      <dsp:txXfrm>
        <a:off x="5743509" y="1494536"/>
        <a:ext cx="2437887" cy="26982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776A1-4993-4F2C-9FC7-024399FC3528}" type="datetimeFigureOut">
              <a:rPr lang="en-US" smtClean="0"/>
              <a:t>7/23/2023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1618F-22AD-4D20-BC96-EB4E38713DB8}" type="slidenum">
              <a:rPr lang="en-US" smtClean="0"/>
              <a:t>‹#›</a:t>
            </a:fld>
            <a:endParaRPr lang="en-US"/>
          </a:p>
        </p:txBody>
      </p:sp>
    </p:spTree>
    <p:extLst>
      <p:ext uri="{BB962C8B-B14F-4D97-AF65-F5344CB8AC3E}">
        <p14:creationId xmlns:p14="http://schemas.microsoft.com/office/powerpoint/2010/main" val="193563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bout.gitlab.com/"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1</a:t>
            </a:fld>
            <a:endParaRPr lang="en-US"/>
          </a:p>
        </p:txBody>
      </p:sp>
    </p:spTree>
    <p:extLst>
      <p:ext uri="{BB962C8B-B14F-4D97-AF65-F5344CB8AC3E}">
        <p14:creationId xmlns:p14="http://schemas.microsoft.com/office/powerpoint/2010/main" val="1091460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If you still need help, you can try the “</a:t>
            </a:r>
            <a:r>
              <a:rPr lang="en-US" dirty="0" err="1"/>
              <a:t>ymlthis</a:t>
            </a:r>
            <a:r>
              <a:rPr lang="en-US" dirty="0"/>
              <a:t>” package which adds a plugin to your </a:t>
            </a:r>
            <a:r>
              <a:rPr lang="en-US" dirty="0" err="1"/>
              <a:t>Rstudio</a:t>
            </a:r>
            <a:r>
              <a:rPr lang="en-US" dirty="0"/>
              <a:t>. By selecting the “Write New R </a:t>
            </a:r>
            <a:r>
              <a:rPr lang="en-US" dirty="0" err="1"/>
              <a:t>Markdwon</a:t>
            </a:r>
            <a:r>
              <a:rPr lang="en-US" dirty="0"/>
              <a:t> or YAML File” option under the </a:t>
            </a:r>
            <a:r>
              <a:rPr lang="en-US" dirty="0" err="1"/>
              <a:t>Addins</a:t>
            </a:r>
            <a:r>
              <a:rPr lang="en-US" dirty="0"/>
              <a:t> menu….</a:t>
            </a:r>
          </a:p>
        </p:txBody>
      </p:sp>
      <p:sp>
        <p:nvSpPr>
          <p:cNvPr id="4" name="Slide Number Placeholder 3"/>
          <p:cNvSpPr>
            <a:spLocks noGrp="1"/>
          </p:cNvSpPr>
          <p:nvPr>
            <p:ph type="sldNum" sz="quarter" idx="5"/>
          </p:nvPr>
        </p:nvSpPr>
        <p:spPr/>
        <p:txBody>
          <a:bodyPr/>
          <a:lstStyle/>
          <a:p>
            <a:fld id="{AB61618F-22AD-4D20-BC96-EB4E38713DB8}" type="slidenum">
              <a:rPr lang="en-US" smtClean="0"/>
              <a:t>10</a:t>
            </a:fld>
            <a:endParaRPr lang="en-US"/>
          </a:p>
        </p:txBody>
      </p:sp>
    </p:spTree>
    <p:extLst>
      <p:ext uri="{BB962C8B-B14F-4D97-AF65-F5344CB8AC3E}">
        <p14:creationId xmlns:p14="http://schemas.microsoft.com/office/powerpoint/2010/main" val="49266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A window pops up that helps you set up your YAML in a pretty user-friendly way.</a:t>
            </a:r>
          </a:p>
        </p:txBody>
      </p:sp>
      <p:sp>
        <p:nvSpPr>
          <p:cNvPr id="4" name="Slide Number Placeholder 3"/>
          <p:cNvSpPr>
            <a:spLocks noGrp="1"/>
          </p:cNvSpPr>
          <p:nvPr>
            <p:ph type="sldNum" sz="quarter" idx="5"/>
          </p:nvPr>
        </p:nvSpPr>
        <p:spPr/>
        <p:txBody>
          <a:bodyPr/>
          <a:lstStyle/>
          <a:p>
            <a:fld id="{AB61618F-22AD-4D20-BC96-EB4E38713DB8}" type="slidenum">
              <a:rPr lang="en-US" smtClean="0"/>
              <a:t>11</a:t>
            </a:fld>
            <a:endParaRPr lang="en-US"/>
          </a:p>
        </p:txBody>
      </p:sp>
    </p:spTree>
    <p:extLst>
      <p:ext uri="{BB962C8B-B14F-4D97-AF65-F5344CB8AC3E}">
        <p14:creationId xmlns:p14="http://schemas.microsoft.com/office/powerpoint/2010/main" val="396389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is where you can write you document text. One of the advantages of using R Markdown, is that it allows you to incorporate code within your text. In the example above, you can see the ‘r denotes inline code section. </a:t>
            </a:r>
            <a:br>
              <a:rPr lang="en-US" dirty="0"/>
            </a:br>
            <a:br>
              <a:rPr lang="en-US" dirty="0"/>
            </a:br>
            <a:r>
              <a:rPr lang="en-US" dirty="0"/>
              <a:t>Note that in inline code and code chunks, the user specifies “r” after the ``` or `    This is because you can include various languages like python, SQL, R, or Julia so the user needs to specify which language they’re using. </a:t>
            </a:r>
            <a:br>
              <a:rPr lang="en-US" dirty="0"/>
            </a:br>
            <a:br>
              <a:rPr lang="en-US" dirty="0"/>
            </a:br>
            <a:r>
              <a:rPr lang="en-US" dirty="0"/>
              <a:t>After the `r, the inline code filters and extracts data from the </a:t>
            </a:r>
            <a:r>
              <a:rPr lang="en-US" dirty="0" err="1"/>
              <a:t>AIS_Salary_Budget_Log</a:t>
            </a:r>
            <a:r>
              <a:rPr lang="en-US" dirty="0"/>
              <a:t> so as the data in budget log is updated, the text will be updated the next time the R markdown file is run.</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12</a:t>
            </a:fld>
            <a:endParaRPr lang="en-US"/>
          </a:p>
        </p:txBody>
      </p:sp>
    </p:spTree>
    <p:extLst>
      <p:ext uri="{BB962C8B-B14F-4D97-AF65-F5344CB8AC3E}">
        <p14:creationId xmlns:p14="http://schemas.microsoft.com/office/powerpoint/2010/main" val="3370777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13</a:t>
            </a:fld>
            <a:endParaRPr lang="en-US"/>
          </a:p>
        </p:txBody>
      </p:sp>
    </p:spTree>
    <p:extLst>
      <p:ext uri="{BB962C8B-B14F-4D97-AF65-F5344CB8AC3E}">
        <p14:creationId xmlns:p14="http://schemas.microsoft.com/office/powerpoint/2010/main" val="3936555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14</a:t>
            </a:fld>
            <a:endParaRPr lang="en-US"/>
          </a:p>
        </p:txBody>
      </p:sp>
    </p:spTree>
    <p:extLst>
      <p:ext uri="{BB962C8B-B14F-4D97-AF65-F5344CB8AC3E}">
        <p14:creationId xmlns:p14="http://schemas.microsoft.com/office/powerpoint/2010/main" val="3516426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15</a:t>
            </a:fld>
            <a:endParaRPr lang="en-US"/>
          </a:p>
        </p:txBody>
      </p:sp>
    </p:spTree>
    <p:extLst>
      <p:ext uri="{BB962C8B-B14F-4D97-AF65-F5344CB8AC3E}">
        <p14:creationId xmlns:p14="http://schemas.microsoft.com/office/powerpoint/2010/main" val="66164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16</a:t>
            </a:fld>
            <a:endParaRPr lang="en-US"/>
          </a:p>
        </p:txBody>
      </p:sp>
    </p:spTree>
    <p:extLst>
      <p:ext uri="{BB962C8B-B14F-4D97-AF65-F5344CB8AC3E}">
        <p14:creationId xmlns:p14="http://schemas.microsoft.com/office/powerpoint/2010/main" val="1491925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endParaRPr lang="en-US" dirty="0"/>
          </a:p>
          <a:p>
            <a:r>
              <a:rPr lang="en-US" dirty="0"/>
              <a:t>Code chunks are what make </a:t>
            </a:r>
            <a:r>
              <a:rPr lang="en-US" dirty="0" err="1"/>
              <a:t>Rmd</a:t>
            </a:r>
            <a:r>
              <a:rPr lang="en-US" dirty="0"/>
              <a:t> so great. They allow you to integrate code into your document so that it is dynamic. Code chunks always start will ```{r} and end with ```</a:t>
            </a:r>
          </a:p>
          <a:p>
            <a:r>
              <a:rPr lang="en-US" dirty="0"/>
              <a:t>A shortcut for inserting a code chunk is </a:t>
            </a:r>
            <a:r>
              <a:rPr lang="en-US" dirty="0" err="1"/>
              <a:t>Cntrl</a:t>
            </a:r>
            <a:r>
              <a:rPr lang="en-US" dirty="0"/>
              <a:t> + Alt +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you can click the +C icon in the top right of the window. </a:t>
            </a:r>
          </a:p>
        </p:txBody>
      </p:sp>
      <p:sp>
        <p:nvSpPr>
          <p:cNvPr id="4" name="Slide Number Placeholder 3"/>
          <p:cNvSpPr>
            <a:spLocks noGrp="1"/>
          </p:cNvSpPr>
          <p:nvPr>
            <p:ph type="sldNum" sz="quarter" idx="5"/>
          </p:nvPr>
        </p:nvSpPr>
        <p:spPr/>
        <p:txBody>
          <a:bodyPr/>
          <a:lstStyle/>
          <a:p>
            <a:fld id="{AB61618F-22AD-4D20-BC96-EB4E38713DB8}" type="slidenum">
              <a:rPr lang="en-US" smtClean="0"/>
              <a:t>17</a:t>
            </a:fld>
            <a:endParaRPr lang="en-US"/>
          </a:p>
        </p:txBody>
      </p:sp>
    </p:spTree>
    <p:extLst>
      <p:ext uri="{BB962C8B-B14F-4D97-AF65-F5344CB8AC3E}">
        <p14:creationId xmlns:p14="http://schemas.microsoft.com/office/powerpoint/2010/main" val="3456489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endParaRPr lang="en-US" dirty="0"/>
          </a:p>
          <a:p>
            <a:r>
              <a:rPr lang="en-US" dirty="0"/>
              <a:t>Note that in inline code and code chunks, the user specifies “r” after the ``` or `    This is because you can include various languages like python, SQL, R, or Julia so the user needs to specify which language they’re using</a:t>
            </a:r>
          </a:p>
          <a:p>
            <a:endParaRPr lang="en-US" dirty="0"/>
          </a:p>
          <a:p>
            <a:r>
              <a:rPr lang="en-US" dirty="0"/>
              <a:t>In code chunks, after the ```{r the user can provide a title for the code chunk. Its good practice to provide one to keep things organized, create a useable outline, and help troubleshoot the code if there’s an error.</a:t>
            </a:r>
          </a:p>
          <a:p>
            <a:br>
              <a:rPr lang="en-US" dirty="0"/>
            </a:br>
            <a:r>
              <a:rPr lang="en-US" dirty="0"/>
              <a:t>After the title of the code chunk, the user can provide options which are separated by commas. There a ton of different options but here are some common ones used.</a:t>
            </a:r>
            <a:br>
              <a:rPr lang="en-US" dirty="0"/>
            </a:br>
            <a:br>
              <a:rPr lang="en-US" dirty="0"/>
            </a:br>
            <a:br>
              <a:rPr lang="en-US" dirty="0"/>
            </a:br>
            <a:r>
              <a:rPr lang="en-US" dirty="0"/>
              <a:t>https://rmarkdown.rstudio.com/lesson-3.html</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18</a:t>
            </a:fld>
            <a:endParaRPr lang="en-US"/>
          </a:p>
        </p:txBody>
      </p:sp>
    </p:spTree>
    <p:extLst>
      <p:ext uri="{BB962C8B-B14F-4D97-AF65-F5344CB8AC3E}">
        <p14:creationId xmlns:p14="http://schemas.microsoft.com/office/powerpoint/2010/main" val="1557129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19</a:t>
            </a:fld>
            <a:endParaRPr lang="en-US"/>
          </a:p>
        </p:txBody>
      </p:sp>
    </p:spTree>
    <p:extLst>
      <p:ext uri="{BB962C8B-B14F-4D97-AF65-F5344CB8AC3E}">
        <p14:creationId xmlns:p14="http://schemas.microsoft.com/office/powerpoint/2010/main" val="382324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a:t>
            </a:fld>
            <a:endParaRPr lang="en-US"/>
          </a:p>
        </p:txBody>
      </p:sp>
    </p:spTree>
    <p:extLst>
      <p:ext uri="{BB962C8B-B14F-4D97-AF65-F5344CB8AC3E}">
        <p14:creationId xmlns:p14="http://schemas.microsoft.com/office/powerpoint/2010/main" val="3450363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20</a:t>
            </a:fld>
            <a:endParaRPr lang="en-US"/>
          </a:p>
        </p:txBody>
      </p:sp>
    </p:spTree>
    <p:extLst>
      <p:ext uri="{BB962C8B-B14F-4D97-AF65-F5344CB8AC3E}">
        <p14:creationId xmlns:p14="http://schemas.microsoft.com/office/powerpoint/2010/main" val="1233651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dive into R Markdown, we wanted to touch on a few best practices for project maintenance. </a:t>
            </a:r>
            <a:br>
              <a:rPr lang="en-US" dirty="0"/>
            </a:br>
            <a:br>
              <a:rPr lang="en-US" dirty="0"/>
            </a:br>
            <a:r>
              <a:rPr lang="en-US" dirty="0"/>
              <a:t>When setting up a project you’ll want to think through your folder structure and naming schemas to help keep things organized in a logical manor. Remember to keep names descriptive but short and avoid using spaces or special characters (with the exception of underscores or hyphens). Be sure to include a changelog or README file so others can figure out the structure. And remember to keep it up to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R Markdown files, R scripts, notebooks, or apps its recommended you set up R projects. R projects allow you to bundle all the materials associated with the project into a self-containing folder. It also allows you to enable version control via </a:t>
            </a:r>
            <a:r>
              <a:rPr lang="en-US" dirty="0" err="1"/>
              <a:t>Github</a:t>
            </a:r>
            <a:r>
              <a:rPr lang="en-US" dirty="0"/>
              <a:t> or GitLab. Finally, R projects allow you to specify paths that are not user-specific.</a:t>
            </a:r>
          </a:p>
          <a:p>
            <a:br>
              <a:rPr lang="en-US" dirty="0"/>
            </a:br>
            <a:r>
              <a:rPr lang="en-US" dirty="0"/>
              <a:t>Finally, we’d just like to remind everyone to include comments in their code where necessary and include headers and </a:t>
            </a:r>
            <a:r>
              <a:rPr lang="en-US" dirty="0" err="1"/>
              <a:t>subheaders</a:t>
            </a:r>
            <a:r>
              <a:rPr lang="en-US" dirty="0"/>
              <a:t>. During the demonstrations, we’ll show you how to set create and view these.</a:t>
            </a:r>
          </a:p>
        </p:txBody>
      </p:sp>
      <p:sp>
        <p:nvSpPr>
          <p:cNvPr id="4" name="Slide Number Placeholder 3"/>
          <p:cNvSpPr>
            <a:spLocks noGrp="1"/>
          </p:cNvSpPr>
          <p:nvPr>
            <p:ph type="sldNum" sz="quarter" idx="5"/>
          </p:nvPr>
        </p:nvSpPr>
        <p:spPr/>
        <p:txBody>
          <a:bodyPr/>
          <a:lstStyle/>
          <a:p>
            <a:fld id="{AB61618F-22AD-4D20-BC96-EB4E38713DB8}" type="slidenum">
              <a:rPr lang="en-US" smtClean="0"/>
              <a:t>21</a:t>
            </a:fld>
            <a:endParaRPr lang="en-US"/>
          </a:p>
        </p:txBody>
      </p:sp>
    </p:spTree>
    <p:extLst>
      <p:ext uri="{BB962C8B-B14F-4D97-AF65-F5344CB8AC3E}">
        <p14:creationId xmlns:p14="http://schemas.microsoft.com/office/powerpoint/2010/main" val="51745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22</a:t>
            </a:fld>
            <a:endParaRPr lang="en-US"/>
          </a:p>
        </p:txBody>
      </p:sp>
    </p:spTree>
    <p:extLst>
      <p:ext uri="{BB962C8B-B14F-4D97-AF65-F5344CB8AC3E}">
        <p14:creationId xmlns:p14="http://schemas.microsoft.com/office/powerpoint/2010/main" val="3188273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23</a:t>
            </a:fld>
            <a:endParaRPr lang="en-US"/>
          </a:p>
        </p:txBody>
      </p:sp>
    </p:spTree>
    <p:extLst>
      <p:ext uri="{BB962C8B-B14F-4D97-AF65-F5344CB8AC3E}">
        <p14:creationId xmlns:p14="http://schemas.microsoft.com/office/powerpoint/2010/main" val="995148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24</a:t>
            </a:fld>
            <a:endParaRPr lang="en-US"/>
          </a:p>
        </p:txBody>
      </p:sp>
    </p:spTree>
    <p:extLst>
      <p:ext uri="{BB962C8B-B14F-4D97-AF65-F5344CB8AC3E}">
        <p14:creationId xmlns:p14="http://schemas.microsoft.com/office/powerpoint/2010/main" val="1940514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25</a:t>
            </a:fld>
            <a:endParaRPr lang="en-US"/>
          </a:p>
        </p:txBody>
      </p:sp>
    </p:spTree>
    <p:extLst>
      <p:ext uri="{BB962C8B-B14F-4D97-AF65-F5344CB8AC3E}">
        <p14:creationId xmlns:p14="http://schemas.microsoft.com/office/powerpoint/2010/main" val="238131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26</a:t>
            </a:fld>
            <a:endParaRPr lang="en-US"/>
          </a:p>
        </p:txBody>
      </p:sp>
    </p:spTree>
    <p:extLst>
      <p:ext uri="{BB962C8B-B14F-4D97-AF65-F5344CB8AC3E}">
        <p14:creationId xmlns:p14="http://schemas.microsoft.com/office/powerpoint/2010/main" val="2110014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p:txBody>
      </p:sp>
      <p:sp>
        <p:nvSpPr>
          <p:cNvPr id="4" name="Slide Number Placeholder 3"/>
          <p:cNvSpPr>
            <a:spLocks noGrp="1"/>
          </p:cNvSpPr>
          <p:nvPr>
            <p:ph type="sldNum" sz="quarter" idx="5"/>
          </p:nvPr>
        </p:nvSpPr>
        <p:spPr/>
        <p:txBody>
          <a:bodyPr/>
          <a:lstStyle/>
          <a:p>
            <a:fld id="{AB61618F-22AD-4D20-BC96-EB4E38713DB8}" type="slidenum">
              <a:rPr lang="en-US" smtClean="0"/>
              <a:t>27</a:t>
            </a:fld>
            <a:endParaRPr lang="en-US"/>
          </a:p>
        </p:txBody>
      </p:sp>
    </p:spTree>
    <p:extLst>
      <p:ext uri="{BB962C8B-B14F-4D97-AF65-F5344CB8AC3E}">
        <p14:creationId xmlns:p14="http://schemas.microsoft.com/office/powerpoint/2010/main" val="3723470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28</a:t>
            </a:fld>
            <a:endParaRPr lang="en-US"/>
          </a:p>
        </p:txBody>
      </p:sp>
    </p:spTree>
    <p:extLst>
      <p:ext uri="{BB962C8B-B14F-4D97-AF65-F5344CB8AC3E}">
        <p14:creationId xmlns:p14="http://schemas.microsoft.com/office/powerpoint/2010/main" val="3092331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AB61618F-22AD-4D20-BC96-EB4E38713DB8}" type="slidenum">
              <a:rPr lang="en-US" smtClean="0"/>
              <a:t>30</a:t>
            </a:fld>
            <a:endParaRPr lang="en-US"/>
          </a:p>
        </p:txBody>
      </p:sp>
    </p:spTree>
    <p:extLst>
      <p:ext uri="{BB962C8B-B14F-4D97-AF65-F5344CB8AC3E}">
        <p14:creationId xmlns:p14="http://schemas.microsoft.com/office/powerpoint/2010/main" val="45078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3</a:t>
            </a:fld>
            <a:endParaRPr lang="en-US"/>
          </a:p>
        </p:txBody>
      </p:sp>
    </p:spTree>
    <p:extLst>
      <p:ext uri="{BB962C8B-B14F-4D97-AF65-F5344CB8AC3E}">
        <p14:creationId xmlns:p14="http://schemas.microsoft.com/office/powerpoint/2010/main" val="52225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32</a:t>
            </a:fld>
            <a:endParaRPr lang="en-US"/>
          </a:p>
        </p:txBody>
      </p:sp>
    </p:spTree>
    <p:extLst>
      <p:ext uri="{BB962C8B-B14F-4D97-AF65-F5344CB8AC3E}">
        <p14:creationId xmlns:p14="http://schemas.microsoft.com/office/powerpoint/2010/main" val="3121812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34</a:t>
            </a:fld>
            <a:endParaRPr lang="en-US"/>
          </a:p>
        </p:txBody>
      </p:sp>
    </p:spTree>
    <p:extLst>
      <p:ext uri="{BB962C8B-B14F-4D97-AF65-F5344CB8AC3E}">
        <p14:creationId xmlns:p14="http://schemas.microsoft.com/office/powerpoint/2010/main" val="299593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version control platforms are Git hub </a:t>
            </a:r>
            <a:r>
              <a:rPr lang="en-US" dirty="0">
                <a:hlinkClick r:id="rId3"/>
              </a:rPr>
              <a:t>https://github.com/</a:t>
            </a:r>
            <a:r>
              <a:rPr lang="en-US" dirty="0"/>
              <a:t> and Git lab </a:t>
            </a:r>
            <a:r>
              <a:rPr lang="en-US" dirty="0">
                <a:hlinkClick r:id="rId4"/>
              </a:rPr>
              <a:t>https://about.gitlab.com/</a:t>
            </a:r>
            <a:br>
              <a:rPr lang="en-US" dirty="0"/>
            </a:br>
            <a:br>
              <a:rPr lang="en-US" dirty="0"/>
            </a:br>
            <a:r>
              <a:rPr lang="en-US" dirty="0"/>
              <a:t>To use these free platforms, create an account. Once you have an account, you can either initialize a new git repository or clone an existing one.</a:t>
            </a:r>
          </a:p>
          <a:p>
            <a:endParaRPr lang="en-US" dirty="0"/>
          </a:p>
          <a:p>
            <a:r>
              <a:rPr lang="en-US" dirty="0"/>
              <a:t>There’s a course-worth of material on git hub which we encourage you to check out but is beyond the scope of this course. McCrea Cobb put a great presentation together on using GitHub. We’ve provided the URL link here for you to check out on your own time.</a:t>
            </a:r>
          </a:p>
          <a:p>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35</a:t>
            </a:fld>
            <a:endParaRPr lang="en-US"/>
          </a:p>
        </p:txBody>
      </p:sp>
    </p:spTree>
    <p:extLst>
      <p:ext uri="{BB962C8B-B14F-4D97-AF65-F5344CB8AC3E}">
        <p14:creationId xmlns:p14="http://schemas.microsoft.com/office/powerpoint/2010/main" val="423560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options available for creating tables in </a:t>
            </a:r>
            <a:r>
              <a:rPr lang="en-US" dirty="0" err="1"/>
              <a:t>Rmarkdown</a:t>
            </a:r>
            <a:r>
              <a:rPr lang="en-US" dirty="0"/>
              <a:t>. Your needs and the document type you are rendering will influence your decision. </a:t>
            </a:r>
          </a:p>
        </p:txBody>
      </p:sp>
      <p:sp>
        <p:nvSpPr>
          <p:cNvPr id="4" name="Slide Number Placeholder 3"/>
          <p:cNvSpPr>
            <a:spLocks noGrp="1"/>
          </p:cNvSpPr>
          <p:nvPr>
            <p:ph type="sldNum" sz="quarter" idx="5"/>
          </p:nvPr>
        </p:nvSpPr>
        <p:spPr/>
        <p:txBody>
          <a:bodyPr/>
          <a:lstStyle/>
          <a:p>
            <a:fld id="{AB61618F-22AD-4D20-BC96-EB4E38713DB8}" type="slidenum">
              <a:rPr lang="en-US" smtClean="0"/>
              <a:t>36</a:t>
            </a:fld>
            <a:endParaRPr lang="en-US"/>
          </a:p>
        </p:txBody>
      </p:sp>
    </p:spTree>
    <p:extLst>
      <p:ext uri="{BB962C8B-B14F-4D97-AF65-F5344CB8AC3E}">
        <p14:creationId xmlns:p14="http://schemas.microsoft.com/office/powerpoint/2010/main" val="163511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4</a:t>
            </a:fld>
            <a:endParaRPr lang="en-US"/>
          </a:p>
        </p:txBody>
      </p:sp>
    </p:spTree>
    <p:extLst>
      <p:ext uri="{BB962C8B-B14F-4D97-AF65-F5344CB8AC3E}">
        <p14:creationId xmlns:p14="http://schemas.microsoft.com/office/powerpoint/2010/main" val="284962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jw</a:t>
            </a:r>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5</a:t>
            </a:fld>
            <a:endParaRPr lang="en-US"/>
          </a:p>
        </p:txBody>
      </p:sp>
    </p:spTree>
    <p:extLst>
      <p:ext uri="{BB962C8B-B14F-4D97-AF65-F5344CB8AC3E}">
        <p14:creationId xmlns:p14="http://schemas.microsoft.com/office/powerpoint/2010/main" val="97833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endParaRPr lang="en-US" dirty="0"/>
          </a:p>
          <a:p>
            <a:r>
              <a:rPr lang="en-US" dirty="0"/>
              <a:t>Species Watchlist Report:  Summarized Climate match data for ~90 species instead of rerunning the report individually for each species.</a:t>
            </a:r>
          </a:p>
        </p:txBody>
      </p:sp>
      <p:sp>
        <p:nvSpPr>
          <p:cNvPr id="4" name="Slide Number Placeholder 3"/>
          <p:cNvSpPr>
            <a:spLocks noGrp="1"/>
          </p:cNvSpPr>
          <p:nvPr>
            <p:ph type="sldNum" sz="quarter" idx="5"/>
          </p:nvPr>
        </p:nvSpPr>
        <p:spPr/>
        <p:txBody>
          <a:bodyPr/>
          <a:lstStyle/>
          <a:p>
            <a:fld id="{AB61618F-22AD-4D20-BC96-EB4E38713DB8}" type="slidenum">
              <a:rPr lang="en-US" smtClean="0"/>
              <a:t>6</a:t>
            </a:fld>
            <a:endParaRPr lang="en-US"/>
          </a:p>
        </p:txBody>
      </p:sp>
    </p:spTree>
    <p:extLst>
      <p:ext uri="{BB962C8B-B14F-4D97-AF65-F5344CB8AC3E}">
        <p14:creationId xmlns:p14="http://schemas.microsoft.com/office/powerpoint/2010/main" val="2638444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endParaRPr lang="en-US" dirty="0"/>
          </a:p>
          <a:p>
            <a:r>
              <a:rPr lang="en-US" dirty="0"/>
              <a:t>There are three parts of a </a:t>
            </a:r>
            <a:r>
              <a:rPr lang="en-US" dirty="0" err="1"/>
              <a:t>Rmd</a:t>
            </a:r>
            <a:r>
              <a:rPr lang="en-US" dirty="0"/>
              <a:t>. The YAML header, the main text, and code chunks. </a:t>
            </a:r>
          </a:p>
        </p:txBody>
      </p:sp>
      <p:sp>
        <p:nvSpPr>
          <p:cNvPr id="4" name="Slide Number Placeholder 3"/>
          <p:cNvSpPr>
            <a:spLocks noGrp="1"/>
          </p:cNvSpPr>
          <p:nvPr>
            <p:ph type="sldNum" sz="quarter" idx="5"/>
          </p:nvPr>
        </p:nvSpPr>
        <p:spPr/>
        <p:txBody>
          <a:bodyPr/>
          <a:lstStyle/>
          <a:p>
            <a:fld id="{AB61618F-22AD-4D20-BC96-EB4E38713DB8}" type="slidenum">
              <a:rPr lang="en-US" smtClean="0"/>
              <a:t>7</a:t>
            </a:fld>
            <a:endParaRPr lang="en-US"/>
          </a:p>
        </p:txBody>
      </p:sp>
    </p:spTree>
    <p:extLst>
      <p:ext uri="{BB962C8B-B14F-4D97-AF65-F5344CB8AC3E}">
        <p14:creationId xmlns:p14="http://schemas.microsoft.com/office/powerpoint/2010/main" val="2440514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a:t>
            </a:r>
          </a:p>
          <a:p>
            <a:r>
              <a:rPr lang="en-US" dirty="0"/>
              <a:t>Every </a:t>
            </a:r>
            <a:r>
              <a:rPr lang="en-US" dirty="0" err="1"/>
              <a:t>Rmd</a:t>
            </a:r>
            <a:r>
              <a:rPr lang="en-US" dirty="0"/>
              <a:t> document starts with a YAML which is a recursive acronym for “YAML </a:t>
            </a:r>
            <a:r>
              <a:rPr lang="en-US" dirty="0" err="1"/>
              <a:t>ain’t</a:t>
            </a:r>
            <a:r>
              <a:rPr lang="en-US" dirty="0"/>
              <a:t> markup language”. YAMLs always start and end with “---” and include the metadata of your document such as the title of the document, author, and an output which specifies which format the document will be written in. Behind the scenes, your R Markdown will be knit to a markdown file which is then read by </a:t>
            </a:r>
            <a:r>
              <a:rPr lang="en-US" dirty="0" err="1"/>
              <a:t>Pandoc</a:t>
            </a:r>
            <a:r>
              <a:rPr lang="en-US" dirty="0"/>
              <a:t>. </a:t>
            </a:r>
            <a:r>
              <a:rPr lang="en-US" dirty="0" err="1"/>
              <a:t>Pandoc</a:t>
            </a:r>
            <a:r>
              <a:rPr lang="en-US" dirty="0"/>
              <a:t> reads the YAML to know which file type to write the document to.</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8</a:t>
            </a:fld>
            <a:endParaRPr lang="en-US"/>
          </a:p>
        </p:txBody>
      </p:sp>
    </p:spTree>
    <p:extLst>
      <p:ext uri="{BB962C8B-B14F-4D97-AF65-F5344CB8AC3E}">
        <p14:creationId xmlns:p14="http://schemas.microsoft.com/office/powerpoint/2010/main" val="185185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There are a lot of options you can specify within the YAML section. They can be very simple or complicated and a little tricky to set them up at first. You can reference these sites below for help or, in </a:t>
            </a:r>
            <a:r>
              <a:rPr lang="en-US" dirty="0" err="1"/>
              <a:t>Rstudio</a:t>
            </a:r>
            <a:r>
              <a:rPr lang="en-US" dirty="0"/>
              <a:t>, you can select the gear icon at the top and select “output options…” which helps you set up the YAML</a:t>
            </a:r>
          </a:p>
          <a:p>
            <a:endParaRPr lang="en-US" dirty="0"/>
          </a:p>
          <a:p>
            <a:r>
              <a:rPr lang="en-US" dirty="0"/>
              <a:t>Helpful information on: </a:t>
            </a:r>
            <a:br>
              <a:rPr lang="en-US" dirty="0"/>
            </a:br>
            <a:r>
              <a:rPr lang="en-US" dirty="0"/>
              <a:t>YAML https://pandoc.org/MANUAL.html#extension-yaml_metadata_block</a:t>
            </a:r>
          </a:p>
          <a:p>
            <a:r>
              <a:rPr lang="en-US" dirty="0"/>
              <a:t>https://cran.r-project.org/web/packages/ymlthis/vignettes/yaml-fieldguide.html</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9</a:t>
            </a:fld>
            <a:endParaRPr lang="en-US"/>
          </a:p>
        </p:txBody>
      </p:sp>
    </p:spTree>
    <p:extLst>
      <p:ext uri="{BB962C8B-B14F-4D97-AF65-F5344CB8AC3E}">
        <p14:creationId xmlns:p14="http://schemas.microsoft.com/office/powerpoint/2010/main" val="4216832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91F2E2-EE97-4658-B4A4-966929EA503E}"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98062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66829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40255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39954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1F2E2-EE97-4658-B4A4-966929EA503E}"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15208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91F2E2-EE97-4658-B4A4-966929EA503E}"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08824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91F2E2-EE97-4658-B4A4-966929EA503E}" type="datetimeFigureOut">
              <a:rPr lang="en-US" smtClean="0"/>
              <a:t>7/23/2023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388928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91F2E2-EE97-4658-B4A4-966929EA503E}" type="datetimeFigureOut">
              <a:rPr lang="en-US" smtClean="0"/>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33989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1F2E2-EE97-4658-B4A4-966929EA503E}" type="datetimeFigureOut">
              <a:rPr lang="en-US" smtClean="0"/>
              <a:t>7/23/2023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2103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0663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6822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F2E2-EE97-4658-B4A4-966929EA503E}" type="datetimeFigureOut">
              <a:rPr lang="en-US" smtClean="0"/>
              <a:t>7/23/2023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DDF74C-B294-4366-B6E8-E3C5280DD0EE}" type="slidenum">
              <a:rPr lang="en-US" smtClean="0"/>
              <a:t>‹#›</a:t>
            </a:fld>
            <a:endParaRPr lang="en-US"/>
          </a:p>
        </p:txBody>
      </p:sp>
    </p:spTree>
    <p:extLst>
      <p:ext uri="{BB962C8B-B14F-4D97-AF65-F5344CB8AC3E}">
        <p14:creationId xmlns:p14="http://schemas.microsoft.com/office/powerpoint/2010/main" val="4135207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en.wikipedia.org/wiki/Microsoft_Word"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pkgs.rstudio.com/flexdashboard/" TargetMode="External"/><Relationship Id="rId2" Type="http://schemas.openxmlformats.org/officeDocument/2006/relationships/hyperlink" Target="https://shiny.rstudio.com/" TargetMode="External"/><Relationship Id="rId1" Type="http://schemas.openxmlformats.org/officeDocument/2006/relationships/slideLayout" Target="../slideLayouts/slideLayout2.xml"/><Relationship Id="rId4" Type="http://schemas.openxmlformats.org/officeDocument/2006/relationships/hyperlink" Target="https://rstudio.github.io/shinydashboard/" TargetMode="External"/></Relationships>
</file>

<file path=ppt/slides/_rels/slide32.xml.rels><?xml version="1.0" encoding="UTF-8" standalone="yes"?>
<Relationships xmlns="http://schemas.openxmlformats.org/package/2006/relationships"><Relationship Id="rId3" Type="http://schemas.microsoft.com/office/2018/10/relationships/comments" Target="../comments/modernComment_120_DB66EA1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35_490FEA2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eb.microsoftstream.com/video/efb3d907-3f85-4218-97b0-913ea5e2d41e?referrer=https:%2F%2Fstatics.teams.cdn.office.net%2F" TargetMode="External"/><Relationship Id="rId5" Type="http://schemas.openxmlformats.org/officeDocument/2006/relationships/hyperlink" Target="https://about.gitlab.com/" TargetMode="External"/><Relationship Id="rId4" Type="http://schemas.openxmlformats.org/officeDocument/2006/relationships/hyperlink" Target="https://github.com/" TargetMode="External"/></Relationships>
</file>

<file path=ppt/slides/_rels/slide36.xml.rels><?xml version="1.0" encoding="UTF-8" standalone="yes"?>
<Relationships xmlns="http://schemas.openxmlformats.org/package/2006/relationships"><Relationship Id="rId3" Type="http://schemas.microsoft.com/office/2018/10/relationships/comments" Target="../comments/modernComment_10D_18B8DEA0.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85F7-B990-454B-8B31-FFD11321F516}"/>
              </a:ext>
            </a:extLst>
          </p:cNvPr>
          <p:cNvSpPr>
            <a:spLocks noGrp="1"/>
          </p:cNvSpPr>
          <p:nvPr>
            <p:ph type="ctrTitle"/>
          </p:nvPr>
        </p:nvSpPr>
        <p:spPr>
          <a:xfrm>
            <a:off x="5751460" y="136959"/>
            <a:ext cx="3065480" cy="2889114"/>
          </a:xfrm>
        </p:spPr>
        <p:txBody>
          <a:bodyPr anchor="b">
            <a:normAutofit/>
          </a:bodyPr>
          <a:lstStyle/>
          <a:p>
            <a:pPr algn="l"/>
            <a:r>
              <a:rPr lang="en-US" sz="4700"/>
              <a:t>Dynamic Reporting with R Markdown</a:t>
            </a:r>
          </a:p>
        </p:txBody>
      </p:sp>
      <p:sp>
        <p:nvSpPr>
          <p:cNvPr id="3" name="Subtitle 2">
            <a:extLst>
              <a:ext uri="{FF2B5EF4-FFF2-40B4-BE49-F238E27FC236}">
                <a16:creationId xmlns:a16="http://schemas.microsoft.com/office/drawing/2014/main" id="{2CCD0D8C-42F9-4E4E-AAC5-5BDA551B7663}"/>
              </a:ext>
            </a:extLst>
          </p:cNvPr>
          <p:cNvSpPr>
            <a:spLocks noGrp="1"/>
          </p:cNvSpPr>
          <p:nvPr>
            <p:ph type="subTitle" idx="1"/>
          </p:nvPr>
        </p:nvSpPr>
        <p:spPr>
          <a:xfrm>
            <a:off x="4877101" y="4505213"/>
            <a:ext cx="4258797" cy="1147863"/>
          </a:xfrm>
        </p:spPr>
        <p:txBody>
          <a:bodyPr vert="horz" lIns="91440" tIns="45720" rIns="91440" bIns="45720" rtlCol="0" anchor="t">
            <a:noAutofit/>
          </a:bodyPr>
          <a:lstStyle/>
          <a:p>
            <a:pPr algn="l"/>
            <a:r>
              <a:rPr lang="en-US" sz="1200" dirty="0"/>
              <a:t>U.S. Fish and Wildlife Service</a:t>
            </a:r>
            <a:endParaRPr lang="en-US" sz="1200" dirty="0">
              <a:ea typeface="Calibri"/>
              <a:cs typeface="Calibri"/>
            </a:endParaRPr>
          </a:p>
          <a:p>
            <a:pPr algn="l"/>
            <a:r>
              <a:rPr lang="en-US" sz="1200" dirty="0"/>
              <a:t>Jason Ross</a:t>
            </a:r>
            <a:endParaRPr lang="en-US" sz="1200" dirty="0">
              <a:ea typeface="Calibri"/>
              <a:cs typeface="Calibri"/>
            </a:endParaRPr>
          </a:p>
          <a:p>
            <a:pPr algn="l"/>
            <a:r>
              <a:rPr lang="en-US" sz="1200" dirty="0"/>
              <a:t>Ashland Fish and Wildlife Conservation Office, Ashland WI.</a:t>
            </a:r>
            <a:endParaRPr lang="en-US" sz="1200" dirty="0">
              <a:ea typeface="Calibri"/>
              <a:cs typeface="Calibri"/>
            </a:endParaRPr>
          </a:p>
          <a:p>
            <a:pPr algn="l"/>
            <a:r>
              <a:rPr lang="en-US" sz="1200" dirty="0"/>
              <a:t>Jacob Cochran</a:t>
            </a:r>
            <a:endParaRPr lang="en-US" sz="1200" dirty="0">
              <a:ea typeface="Calibri"/>
              <a:cs typeface="Calibri"/>
            </a:endParaRPr>
          </a:p>
          <a:p>
            <a:pPr algn="l"/>
            <a:r>
              <a:rPr lang="en-US" sz="1200" dirty="0"/>
              <a:t>Lower Great Lakes Fish and Wildlife Conservation Office, </a:t>
            </a:r>
            <a:r>
              <a:rPr lang="en-US" sz="1200" dirty="0" err="1"/>
              <a:t>Basom</a:t>
            </a:r>
            <a:r>
              <a:rPr lang="en-US" sz="1200" dirty="0"/>
              <a:t>, NY</a:t>
            </a:r>
          </a:p>
          <a:p>
            <a:pPr algn="l"/>
            <a:r>
              <a:rPr lang="en-US" sz="1200" dirty="0">
                <a:ea typeface="Calibri"/>
                <a:cs typeface="Calibri"/>
              </a:rPr>
              <a:t>Jonah Withers</a:t>
            </a:r>
          </a:p>
          <a:p>
            <a:pPr algn="l"/>
            <a:r>
              <a:rPr lang="en-US" sz="1200" dirty="0">
                <a:ea typeface="Calibri"/>
                <a:cs typeface="Calibri"/>
              </a:rPr>
              <a:t>Conservation Genetics Laboratory, Anchorage, AK</a:t>
            </a:r>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2" descr="File:US-FWS-logo.png - Wikimedia Commons">
            <a:extLst>
              <a:ext uri="{FF2B5EF4-FFF2-40B4-BE49-F238E27FC236}">
                <a16:creationId xmlns:a16="http://schemas.microsoft.com/office/drawing/2014/main" id="{C1C5BBCC-94DE-4134-AF90-5464DDEC3B2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19" r="3976"/>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4E6C4756-05D9-04BE-C05D-4DC9125CD862}"/>
              </a:ext>
            </a:extLst>
          </p:cNvPr>
          <p:cNvPicPr>
            <a:picLocks noChangeAspect="1"/>
          </p:cNvPicPr>
          <p:nvPr/>
        </p:nvPicPr>
        <p:blipFill>
          <a:blip r:embed="rId4"/>
          <a:stretch>
            <a:fillRect/>
          </a:stretch>
        </p:blipFill>
        <p:spPr>
          <a:xfrm>
            <a:off x="6363000" y="3027788"/>
            <a:ext cx="1287000" cy="1477425"/>
          </a:xfrm>
          <a:prstGeom prst="rect">
            <a:avLst/>
          </a:prstGeom>
        </p:spPr>
      </p:pic>
    </p:spTree>
    <p:extLst>
      <p:ext uri="{BB962C8B-B14F-4D97-AF65-F5344CB8AC3E}">
        <p14:creationId xmlns:p14="http://schemas.microsoft.com/office/powerpoint/2010/main" val="10682027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6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dirty="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85" name="Group 69">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86" name="Freeform: Shape 70">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87" name="Freeform: Shape 71">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8" name="Freeform: Shape 72">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89" name="Freeform: Shape 73">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dirty="0">
                <a:solidFill>
                  <a:schemeClr val="tx2"/>
                </a:solidFill>
              </a:rPr>
              <a:t>Package = “</a:t>
            </a:r>
            <a:r>
              <a:rPr lang="en-US" sz="1700" dirty="0" err="1">
                <a:solidFill>
                  <a:schemeClr val="tx2"/>
                </a:solidFill>
              </a:rPr>
              <a:t>ymlthis</a:t>
            </a:r>
            <a:r>
              <a:rPr lang="en-US" sz="1700" dirty="0">
                <a:solidFill>
                  <a:schemeClr val="tx2"/>
                </a:solidFill>
              </a:rPr>
              <a:t>”</a:t>
            </a:r>
          </a:p>
        </p:txBody>
      </p:sp>
    </p:spTree>
    <p:extLst>
      <p:ext uri="{BB962C8B-B14F-4D97-AF65-F5344CB8AC3E}">
        <p14:creationId xmlns:p14="http://schemas.microsoft.com/office/powerpoint/2010/main" val="366841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14" name="Group 1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5" name="Freeform: Shape 14">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a:solidFill>
                  <a:schemeClr val="tx2"/>
                </a:solidFill>
              </a:rPr>
              <a:t>Package = “ymlthis”</a:t>
            </a:r>
          </a:p>
        </p:txBody>
      </p:sp>
      <p:pic>
        <p:nvPicPr>
          <p:cNvPr id="3" name="Picture 2">
            <a:extLst>
              <a:ext uri="{FF2B5EF4-FFF2-40B4-BE49-F238E27FC236}">
                <a16:creationId xmlns:a16="http://schemas.microsoft.com/office/drawing/2014/main" id="{85B1F3B9-6528-517A-C755-AD87E5EE96AA}"/>
              </a:ext>
            </a:extLst>
          </p:cNvPr>
          <p:cNvPicPr>
            <a:picLocks noChangeAspect="1"/>
          </p:cNvPicPr>
          <p:nvPr/>
        </p:nvPicPr>
        <p:blipFill>
          <a:blip r:embed="rId4"/>
          <a:stretch>
            <a:fillRect/>
          </a:stretch>
        </p:blipFill>
        <p:spPr>
          <a:xfrm>
            <a:off x="1757886" y="0"/>
            <a:ext cx="5628228" cy="6858000"/>
          </a:xfrm>
          <a:prstGeom prst="rect">
            <a:avLst/>
          </a:prstGeom>
        </p:spPr>
      </p:pic>
    </p:spTree>
    <p:extLst>
      <p:ext uri="{BB962C8B-B14F-4D97-AF65-F5344CB8AC3E}">
        <p14:creationId xmlns:p14="http://schemas.microsoft.com/office/powerpoint/2010/main" val="379271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9144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516224" y="3634276"/>
            <a:ext cx="6111551" cy="1069270"/>
          </a:xfrm>
          <a:solidFill>
            <a:srgbClr val="FFFFFF"/>
          </a:solidFill>
          <a:ln w="31750" cap="sq">
            <a:solidFill>
              <a:srgbClr val="5E5E52"/>
            </a:solidFill>
            <a:miter lim="800000"/>
          </a:ln>
        </p:spPr>
        <p:txBody>
          <a:bodyPr vert="horz" lIns="91440" tIns="45720" rIns="91440" bIns="45720" rtlCol="0" anchor="ctr">
            <a:noAutofit/>
          </a:bodyPr>
          <a:lstStyle/>
          <a:p>
            <a:pPr algn="ctr"/>
            <a:r>
              <a:rPr lang="en-US" sz="3200">
                <a:solidFill>
                  <a:srgbClr val="262626"/>
                </a:solidFill>
              </a:rPr>
              <a:t>Anatomy of an R Markdown File: </a:t>
            </a:r>
            <a:br>
              <a:rPr lang="en-US" sz="3200"/>
            </a:br>
            <a:r>
              <a:rPr lang="en-US" sz="3200" b="1">
                <a:solidFill>
                  <a:srgbClr val="262626"/>
                </a:solidFill>
              </a:rPr>
              <a:t>Narrative</a:t>
            </a:r>
          </a:p>
        </p:txBody>
      </p:sp>
      <p:pic>
        <p:nvPicPr>
          <p:cNvPr id="5" name="Picture 5">
            <a:extLst>
              <a:ext uri="{FF2B5EF4-FFF2-40B4-BE49-F238E27FC236}">
                <a16:creationId xmlns:a16="http://schemas.microsoft.com/office/drawing/2014/main" id="{4AD16302-EE39-AEE1-4738-32FAD9A91CB3}"/>
              </a:ext>
            </a:extLst>
          </p:cNvPr>
          <p:cNvPicPr>
            <a:picLocks noChangeAspect="1"/>
          </p:cNvPicPr>
          <p:nvPr/>
        </p:nvPicPr>
        <p:blipFill>
          <a:blip r:embed="rId3"/>
          <a:stretch>
            <a:fillRect/>
          </a:stretch>
        </p:blipFill>
        <p:spPr>
          <a:xfrm>
            <a:off x="56662" y="1639069"/>
            <a:ext cx="9030675" cy="658912"/>
          </a:xfrm>
          <a:prstGeom prst="rect">
            <a:avLst/>
          </a:prstGeom>
        </p:spPr>
      </p:pic>
      <p:sp>
        <p:nvSpPr>
          <p:cNvPr id="4" name="TextBox 3">
            <a:extLst>
              <a:ext uri="{FF2B5EF4-FFF2-40B4-BE49-F238E27FC236}">
                <a16:creationId xmlns:a16="http://schemas.microsoft.com/office/drawing/2014/main" id="{AB20BED8-87A9-8EC8-B33B-DD20BF60842C}"/>
              </a:ext>
            </a:extLst>
          </p:cNvPr>
          <p:cNvSpPr txBox="1"/>
          <p:nvPr/>
        </p:nvSpPr>
        <p:spPr>
          <a:xfrm>
            <a:off x="3983400" y="5360400"/>
            <a:ext cx="4714199"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rPr>
              <a:t>Document structure as well</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rPr>
              <a:t>Raw content – LaTeX or HTML</a:t>
            </a:r>
            <a:endParaRPr lang="en-US" sz="2000">
              <a:solidFill>
                <a:schemeClr val="bg1"/>
              </a:solidFill>
              <a:ea typeface="Calibri"/>
              <a:cs typeface="Calibri"/>
            </a:endParaRPr>
          </a:p>
        </p:txBody>
      </p:sp>
      <p:sp>
        <p:nvSpPr>
          <p:cNvPr id="6" name="TextBox 5">
            <a:extLst>
              <a:ext uri="{FF2B5EF4-FFF2-40B4-BE49-F238E27FC236}">
                <a16:creationId xmlns:a16="http://schemas.microsoft.com/office/drawing/2014/main" id="{A98CF019-3123-ED22-4FA0-858E688F2630}"/>
              </a:ext>
            </a:extLst>
          </p:cNvPr>
          <p:cNvSpPr txBox="1"/>
          <p:nvPr/>
        </p:nvSpPr>
        <p:spPr>
          <a:xfrm>
            <a:off x="-345600" y="4865400"/>
            <a:ext cx="6658200"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cs typeface="Calibri"/>
              </a:rPr>
              <a:t>More straightforward – text </a:t>
            </a:r>
            <a:r>
              <a:rPr lang="en-US" sz="2400" err="1">
                <a:solidFill>
                  <a:schemeClr val="bg1"/>
                </a:solidFill>
                <a:cs typeface="Calibri"/>
              </a:rPr>
              <a:t>editorish</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cs typeface="Calibri"/>
              </a:rPr>
              <a:t>Combine text and code!</a:t>
            </a:r>
            <a:endParaRPr lang="en-US" sz="2000">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3223037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6696" y="629266"/>
            <a:ext cx="3708114" cy="1622321"/>
          </a:xfrm>
        </p:spPr>
        <p:txBody>
          <a:bodyPr>
            <a:normAutofit/>
          </a:bodyPr>
          <a:lstStyle/>
          <a:p>
            <a:r>
              <a:rPr lang="en-US" sz="3700"/>
              <a:t>Anatomy of an R Markdown File: </a:t>
            </a:r>
            <a:br>
              <a:rPr lang="en-US" sz="3700"/>
            </a:br>
            <a:r>
              <a:rPr lang="en-US" sz="3700" b="1"/>
              <a:t>Document Body</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108697" y="2915400"/>
            <a:ext cx="4050113" cy="3785419"/>
          </a:xfrm>
        </p:spPr>
        <p:txBody>
          <a:bodyPr vert="horz" lIns="91440" tIns="45720" rIns="91440" bIns="45720" rtlCol="0" anchor="t">
            <a:normAutofit/>
          </a:bodyPr>
          <a:lstStyle/>
          <a:p>
            <a:pPr marL="742950" lvl="1" indent="-285750">
              <a:spcBef>
                <a:spcPts val="0"/>
              </a:spcBef>
              <a:spcAft>
                <a:spcPts val="600"/>
              </a:spcAft>
            </a:pPr>
            <a:r>
              <a:rPr lang="en-US" sz="2800">
                <a:cs typeface="Times New Roman"/>
              </a:rPr>
              <a:t>Sections and containers</a:t>
            </a:r>
            <a:endParaRPr lang="en-US" sz="2800">
              <a:ea typeface="Calibri"/>
              <a:cs typeface="Times New Roman"/>
            </a:endParaRPr>
          </a:p>
          <a:p>
            <a:pPr marL="742950" lvl="1" indent="-285750">
              <a:spcBef>
                <a:spcPts val="0"/>
              </a:spcBef>
              <a:spcAft>
                <a:spcPts val="600"/>
              </a:spcAft>
            </a:pPr>
            <a:endParaRPr lang="en-US" sz="2800">
              <a:latin typeface="Calibri" panose="020F0502020204030204"/>
              <a:ea typeface="Calibri" panose="020F0502020204030204" pitchFamily="34" charset="0"/>
              <a:cs typeface="Times New Roman"/>
            </a:endParaRPr>
          </a:p>
          <a:p>
            <a:pPr marL="742950" lvl="1" indent="-285750">
              <a:spcBef>
                <a:spcPts val="0"/>
              </a:spcBef>
              <a:spcAft>
                <a:spcPts val="600"/>
              </a:spcAft>
            </a:pPr>
            <a:r>
              <a:rPr lang="en-US" sz="2800">
                <a:latin typeface="Calibri"/>
                <a:ea typeface="Calibri"/>
                <a:cs typeface="Times New Roman"/>
              </a:rPr>
              <a:t>Particularly useful in formatting/styling</a:t>
            </a: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3F08E76-0890-BC06-3DF3-07395ABB8D5C}"/>
              </a:ext>
            </a:extLst>
          </p:cNvPr>
          <p:cNvPicPr>
            <a:picLocks noChangeAspect="1"/>
          </p:cNvPicPr>
          <p:nvPr/>
        </p:nvPicPr>
        <p:blipFill>
          <a:blip r:embed="rId3"/>
          <a:stretch>
            <a:fillRect/>
          </a:stretch>
        </p:blipFill>
        <p:spPr>
          <a:xfrm>
            <a:off x="5362087" y="833418"/>
            <a:ext cx="2989537" cy="5187917"/>
          </a:xfrm>
          <a:prstGeom prst="rect">
            <a:avLst/>
          </a:prstGeom>
          <a:effectLst/>
        </p:spPr>
      </p:pic>
    </p:spTree>
    <p:extLst>
      <p:ext uri="{BB962C8B-B14F-4D97-AF65-F5344CB8AC3E}">
        <p14:creationId xmlns:p14="http://schemas.microsoft.com/office/powerpoint/2010/main" val="222467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665B-5FF1-4ECF-9B07-D3399665C427}"/>
              </a:ext>
            </a:extLst>
          </p:cNvPr>
          <p:cNvSpPr>
            <a:spLocks noGrp="1"/>
          </p:cNvSpPr>
          <p:nvPr>
            <p:ph type="title"/>
          </p:nvPr>
        </p:nvSpPr>
        <p:spPr/>
        <p:txBody>
          <a:bodyPr/>
          <a:lstStyle/>
          <a:p>
            <a:r>
              <a:rPr lang="en-US"/>
              <a:t>General Document Styling</a:t>
            </a:r>
          </a:p>
        </p:txBody>
      </p:sp>
      <p:sp>
        <p:nvSpPr>
          <p:cNvPr id="3" name="Content Placeholder 2">
            <a:extLst>
              <a:ext uri="{FF2B5EF4-FFF2-40B4-BE49-F238E27FC236}">
                <a16:creationId xmlns:a16="http://schemas.microsoft.com/office/drawing/2014/main" id="{ECAA9E86-773D-4D04-ABF5-B563ADB46509}"/>
              </a:ext>
            </a:extLst>
          </p:cNvPr>
          <p:cNvSpPr>
            <a:spLocks noGrp="1"/>
          </p:cNvSpPr>
          <p:nvPr>
            <p:ph idx="1"/>
          </p:nvPr>
        </p:nvSpPr>
        <p:spPr/>
        <p:txBody>
          <a:bodyPr vert="horz" lIns="91440" tIns="45720" rIns="91440" bIns="45720" rtlCol="0" anchor="t">
            <a:normAutofit/>
          </a:bodyPr>
          <a:lstStyle/>
          <a:p>
            <a:pPr marL="0" indent="0">
              <a:lnSpc>
                <a:spcPct val="107000"/>
              </a:lnSpc>
              <a:spcBef>
                <a:spcPts val="0"/>
              </a:spcBef>
              <a:buNone/>
            </a:pPr>
            <a:r>
              <a:rPr lang="en-US" sz="2000">
                <a:cs typeface="Times New Roman"/>
              </a:rPr>
              <a:t>Depends on the output.</a:t>
            </a: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Headers:</a:t>
            </a: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Emphasis:</a:t>
            </a:r>
          </a:p>
        </p:txBody>
      </p:sp>
      <p:pic>
        <p:nvPicPr>
          <p:cNvPr id="4" name="Picture 4">
            <a:extLst>
              <a:ext uri="{FF2B5EF4-FFF2-40B4-BE49-F238E27FC236}">
                <a16:creationId xmlns:a16="http://schemas.microsoft.com/office/drawing/2014/main" id="{5AD41F7C-5F60-B9B8-F81D-4DBD300E761C}"/>
              </a:ext>
            </a:extLst>
          </p:cNvPr>
          <p:cNvPicPr>
            <a:picLocks noChangeAspect="1"/>
          </p:cNvPicPr>
          <p:nvPr/>
        </p:nvPicPr>
        <p:blipFill>
          <a:blip r:embed="rId3"/>
          <a:stretch>
            <a:fillRect/>
          </a:stretch>
        </p:blipFill>
        <p:spPr>
          <a:xfrm>
            <a:off x="1891838" y="2680163"/>
            <a:ext cx="1076325" cy="1209675"/>
          </a:xfrm>
          <a:prstGeom prst="rect">
            <a:avLst/>
          </a:prstGeom>
        </p:spPr>
      </p:pic>
      <p:pic>
        <p:nvPicPr>
          <p:cNvPr id="5" name="Picture 5">
            <a:extLst>
              <a:ext uri="{FF2B5EF4-FFF2-40B4-BE49-F238E27FC236}">
                <a16:creationId xmlns:a16="http://schemas.microsoft.com/office/drawing/2014/main" id="{A8A05326-D395-6D7B-118C-3EF2E33A5A3C}"/>
              </a:ext>
            </a:extLst>
          </p:cNvPr>
          <p:cNvPicPr>
            <a:picLocks noChangeAspect="1"/>
          </p:cNvPicPr>
          <p:nvPr/>
        </p:nvPicPr>
        <p:blipFill>
          <a:blip r:embed="rId4"/>
          <a:stretch>
            <a:fillRect/>
          </a:stretch>
        </p:blipFill>
        <p:spPr>
          <a:xfrm>
            <a:off x="149400" y="4790919"/>
            <a:ext cx="4426200" cy="1443162"/>
          </a:xfrm>
          <a:prstGeom prst="rect">
            <a:avLst/>
          </a:prstGeom>
        </p:spPr>
      </p:pic>
      <p:pic>
        <p:nvPicPr>
          <p:cNvPr id="6" name="Picture 6">
            <a:extLst>
              <a:ext uri="{FF2B5EF4-FFF2-40B4-BE49-F238E27FC236}">
                <a16:creationId xmlns:a16="http://schemas.microsoft.com/office/drawing/2014/main" id="{E48D5177-B71E-F2EF-C909-DCA188000804}"/>
              </a:ext>
            </a:extLst>
          </p:cNvPr>
          <p:cNvPicPr>
            <a:picLocks noChangeAspect="1"/>
          </p:cNvPicPr>
          <p:nvPr/>
        </p:nvPicPr>
        <p:blipFill>
          <a:blip r:embed="rId5"/>
          <a:stretch>
            <a:fillRect/>
          </a:stretch>
        </p:blipFill>
        <p:spPr>
          <a:xfrm>
            <a:off x="4712400" y="4498928"/>
            <a:ext cx="4336200" cy="1901143"/>
          </a:xfrm>
          <a:prstGeom prst="rect">
            <a:avLst/>
          </a:prstGeom>
          <a:ln w="28575">
            <a:solidFill>
              <a:srgbClr val="4472C4"/>
            </a:solidFill>
          </a:ln>
        </p:spPr>
      </p:pic>
      <p:sp>
        <p:nvSpPr>
          <p:cNvPr id="7" name="TextBox 6">
            <a:extLst>
              <a:ext uri="{FF2B5EF4-FFF2-40B4-BE49-F238E27FC236}">
                <a16:creationId xmlns:a16="http://schemas.microsoft.com/office/drawing/2014/main" id="{1FCA3163-40C5-B106-87EE-A07C54985A62}"/>
              </a:ext>
            </a:extLst>
          </p:cNvPr>
          <p:cNvSpPr txBox="1"/>
          <p:nvPr/>
        </p:nvSpPr>
        <p:spPr>
          <a:xfrm>
            <a:off x="6053400" y="4127400"/>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8" name="Picture 8">
            <a:extLst>
              <a:ext uri="{FF2B5EF4-FFF2-40B4-BE49-F238E27FC236}">
                <a16:creationId xmlns:a16="http://schemas.microsoft.com/office/drawing/2014/main" id="{C72E8648-40DE-FE6B-3B4E-6DEC62E9C51C}"/>
              </a:ext>
            </a:extLst>
          </p:cNvPr>
          <p:cNvPicPr>
            <a:picLocks noChangeAspect="1"/>
          </p:cNvPicPr>
          <p:nvPr/>
        </p:nvPicPr>
        <p:blipFill>
          <a:blip r:embed="rId6"/>
          <a:stretch>
            <a:fillRect/>
          </a:stretch>
        </p:blipFill>
        <p:spPr>
          <a:xfrm>
            <a:off x="4154400" y="2713279"/>
            <a:ext cx="4021200" cy="1125441"/>
          </a:xfrm>
          <a:prstGeom prst="rect">
            <a:avLst/>
          </a:prstGeom>
          <a:ln w="28575">
            <a:solidFill>
              <a:srgbClr val="4472C4"/>
            </a:solidFill>
          </a:ln>
        </p:spPr>
      </p:pic>
      <p:sp>
        <p:nvSpPr>
          <p:cNvPr id="9" name="TextBox 8">
            <a:extLst>
              <a:ext uri="{FF2B5EF4-FFF2-40B4-BE49-F238E27FC236}">
                <a16:creationId xmlns:a16="http://schemas.microsoft.com/office/drawing/2014/main" id="{F961B425-441B-91DE-DE7D-E47F44D01F0B}"/>
              </a:ext>
            </a:extLst>
          </p:cNvPr>
          <p:cNvSpPr txBox="1"/>
          <p:nvPr/>
        </p:nvSpPr>
        <p:spPr>
          <a:xfrm>
            <a:off x="5720400" y="2210399"/>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208D872-1DA0-EE67-06C9-702755176F03}"/>
              </a:ext>
            </a:extLst>
          </p:cNvPr>
          <p:cNvCxnSpPr/>
          <p:nvPr/>
        </p:nvCxnSpPr>
        <p:spPr>
          <a:xfrm flipV="1">
            <a:off x="3155980" y="3282620"/>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4959FD-1D9B-291F-D73D-9E0116ED6B47}"/>
              </a:ext>
            </a:extLst>
          </p:cNvPr>
          <p:cNvCxnSpPr>
            <a:cxnSpLocks/>
          </p:cNvCxnSpPr>
          <p:nvPr/>
        </p:nvCxnSpPr>
        <p:spPr>
          <a:xfrm flipV="1">
            <a:off x="4199979" y="5640620"/>
            <a:ext cx="419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22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1029419" y="1863306"/>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Lists: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90249" y="1460739"/>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7" name="Picture 7">
            <a:extLst>
              <a:ext uri="{FF2B5EF4-FFF2-40B4-BE49-F238E27FC236}">
                <a16:creationId xmlns:a16="http://schemas.microsoft.com/office/drawing/2014/main" id="{9468BEAA-E9EC-FBF2-D62A-E703B7CF90C7}"/>
              </a:ext>
            </a:extLst>
          </p:cNvPr>
          <p:cNvPicPr>
            <a:picLocks noChangeAspect="1"/>
          </p:cNvPicPr>
          <p:nvPr/>
        </p:nvPicPr>
        <p:blipFill>
          <a:blip r:embed="rId3"/>
          <a:stretch>
            <a:fillRect/>
          </a:stretch>
        </p:blipFill>
        <p:spPr>
          <a:xfrm>
            <a:off x="4781910" y="1817834"/>
            <a:ext cx="4080294" cy="2273426"/>
          </a:xfrm>
          <a:prstGeom prst="rect">
            <a:avLst/>
          </a:prstGeom>
          <a:ln w="28575">
            <a:solidFill>
              <a:srgbClr val="4472C4"/>
            </a:solidFill>
          </a:ln>
        </p:spPr>
      </p:pic>
      <p:pic>
        <p:nvPicPr>
          <p:cNvPr id="8" name="Picture 8">
            <a:extLst>
              <a:ext uri="{FF2B5EF4-FFF2-40B4-BE49-F238E27FC236}">
                <a16:creationId xmlns:a16="http://schemas.microsoft.com/office/drawing/2014/main" id="{F74B214B-047A-0A14-5A7E-196313B422EE}"/>
              </a:ext>
            </a:extLst>
          </p:cNvPr>
          <p:cNvPicPr>
            <a:picLocks noChangeAspect="1"/>
          </p:cNvPicPr>
          <p:nvPr/>
        </p:nvPicPr>
        <p:blipFill>
          <a:blip r:embed="rId4"/>
          <a:stretch>
            <a:fillRect/>
          </a:stretch>
        </p:blipFill>
        <p:spPr>
          <a:xfrm>
            <a:off x="253041" y="2414731"/>
            <a:ext cx="4295955" cy="1597219"/>
          </a:xfrm>
          <a:prstGeom prst="rect">
            <a:avLst/>
          </a:prstGeom>
        </p:spPr>
      </p:pic>
      <p:cxnSp>
        <p:nvCxnSpPr>
          <p:cNvPr id="10" name="Straight Arrow Connector 9">
            <a:extLst>
              <a:ext uri="{FF2B5EF4-FFF2-40B4-BE49-F238E27FC236}">
                <a16:creationId xmlns:a16="http://schemas.microsoft.com/office/drawing/2014/main" id="{589E52C3-1550-83BC-30EE-3F5B76A9B434}"/>
              </a:ext>
            </a:extLst>
          </p:cNvPr>
          <p:cNvCxnSpPr/>
          <p:nvPr/>
        </p:nvCxnSpPr>
        <p:spPr>
          <a:xfrm flipV="1">
            <a:off x="4148017" y="3167601"/>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3DFCF3-B4E9-B22B-6B2D-424B9BE9A163}"/>
              </a:ext>
            </a:extLst>
          </p:cNvPr>
          <p:cNvSpPr txBox="1"/>
          <p:nvPr/>
        </p:nvSpPr>
        <p:spPr>
          <a:xfrm>
            <a:off x="626852" y="4652513"/>
            <a:ext cx="1406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Hyperlinks:</a:t>
            </a:r>
          </a:p>
        </p:txBody>
      </p:sp>
      <p:sp>
        <p:nvSpPr>
          <p:cNvPr id="14" name="TextBox 13">
            <a:extLst>
              <a:ext uri="{FF2B5EF4-FFF2-40B4-BE49-F238E27FC236}">
                <a16:creationId xmlns:a16="http://schemas.microsoft.com/office/drawing/2014/main" id="{5FBE402D-5CD4-394F-B95D-A23D1E3CC1A9}"/>
              </a:ext>
            </a:extLst>
          </p:cNvPr>
          <p:cNvSpPr txBox="1"/>
          <p:nvPr/>
        </p:nvSpPr>
        <p:spPr>
          <a:xfrm>
            <a:off x="6535947" y="4609382"/>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15" name="Picture 15">
            <a:extLst>
              <a:ext uri="{FF2B5EF4-FFF2-40B4-BE49-F238E27FC236}">
                <a16:creationId xmlns:a16="http://schemas.microsoft.com/office/drawing/2014/main" id="{81C13AA5-69F4-7995-5F05-818DD9D2FEFF}"/>
              </a:ext>
            </a:extLst>
          </p:cNvPr>
          <p:cNvPicPr>
            <a:picLocks noChangeAspect="1"/>
          </p:cNvPicPr>
          <p:nvPr/>
        </p:nvPicPr>
        <p:blipFill rotWithShape="1">
          <a:blip r:embed="rId5"/>
          <a:srcRect t="1299" r="15000" b="-1299"/>
          <a:stretch/>
        </p:blipFill>
        <p:spPr>
          <a:xfrm>
            <a:off x="37380" y="5165023"/>
            <a:ext cx="5015253" cy="1200597"/>
          </a:xfrm>
          <a:prstGeom prst="rect">
            <a:avLst/>
          </a:prstGeom>
        </p:spPr>
      </p:pic>
      <p:pic>
        <p:nvPicPr>
          <p:cNvPr id="16" name="Picture 16">
            <a:extLst>
              <a:ext uri="{FF2B5EF4-FFF2-40B4-BE49-F238E27FC236}">
                <a16:creationId xmlns:a16="http://schemas.microsoft.com/office/drawing/2014/main" id="{DE6DC872-32F6-83AE-91B0-6F438DCE9CE0}"/>
              </a:ext>
            </a:extLst>
          </p:cNvPr>
          <p:cNvPicPr>
            <a:picLocks noChangeAspect="1"/>
          </p:cNvPicPr>
          <p:nvPr/>
        </p:nvPicPr>
        <p:blipFill rotWithShape="1">
          <a:blip r:embed="rId6"/>
          <a:srcRect l="3072" r="13427" b="-1282"/>
          <a:stretch/>
        </p:blipFill>
        <p:spPr>
          <a:xfrm>
            <a:off x="5438867" y="5167792"/>
            <a:ext cx="3596345" cy="1195081"/>
          </a:xfrm>
          <a:prstGeom prst="rect">
            <a:avLst/>
          </a:prstGeom>
          <a:ln w="28575">
            <a:solidFill>
              <a:srgbClr val="4472C4"/>
            </a:solidFill>
          </a:ln>
        </p:spPr>
      </p:pic>
      <p:cxnSp>
        <p:nvCxnSpPr>
          <p:cNvPr id="12" name="Straight Arrow Connector 11">
            <a:extLst>
              <a:ext uri="{FF2B5EF4-FFF2-40B4-BE49-F238E27FC236}">
                <a16:creationId xmlns:a16="http://schemas.microsoft.com/office/drawing/2014/main" id="{54D97531-406A-2BCB-F2F7-2684A7365E85}"/>
              </a:ext>
            </a:extLst>
          </p:cNvPr>
          <p:cNvCxnSpPr/>
          <p:nvPr/>
        </p:nvCxnSpPr>
        <p:spPr>
          <a:xfrm flipV="1">
            <a:off x="4852508" y="5755526"/>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854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813759" y="1949570"/>
            <a:ext cx="2685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Mathematical Formulas: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47117" y="4580626"/>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89E52C3-1550-83BC-30EE-3F5B76A9B434}"/>
              </a:ext>
            </a:extLst>
          </p:cNvPr>
          <p:cNvCxnSpPr/>
          <p:nvPr/>
        </p:nvCxnSpPr>
        <p:spPr>
          <a:xfrm>
            <a:off x="4291790" y="4249502"/>
            <a:ext cx="2910" cy="6865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5">
            <a:extLst>
              <a:ext uri="{FF2B5EF4-FFF2-40B4-BE49-F238E27FC236}">
                <a16:creationId xmlns:a16="http://schemas.microsoft.com/office/drawing/2014/main" id="{E5487B4E-EEAF-0708-6363-5E9FAB07FB61}"/>
              </a:ext>
            </a:extLst>
          </p:cNvPr>
          <p:cNvPicPr>
            <a:picLocks noChangeAspect="1"/>
          </p:cNvPicPr>
          <p:nvPr/>
        </p:nvPicPr>
        <p:blipFill>
          <a:blip r:embed="rId3"/>
          <a:stretch>
            <a:fillRect/>
          </a:stretch>
        </p:blipFill>
        <p:spPr>
          <a:xfrm>
            <a:off x="1101306" y="2669712"/>
            <a:ext cx="6955765" cy="1259786"/>
          </a:xfrm>
          <a:prstGeom prst="rect">
            <a:avLst/>
          </a:prstGeom>
        </p:spPr>
      </p:pic>
      <p:pic>
        <p:nvPicPr>
          <p:cNvPr id="6" name="Picture 8">
            <a:extLst>
              <a:ext uri="{FF2B5EF4-FFF2-40B4-BE49-F238E27FC236}">
                <a16:creationId xmlns:a16="http://schemas.microsoft.com/office/drawing/2014/main" id="{A3AAAF5C-5C6B-DBAD-86DE-0FAD08D5FEA3}"/>
              </a:ext>
            </a:extLst>
          </p:cNvPr>
          <p:cNvPicPr>
            <a:picLocks noChangeAspect="1"/>
          </p:cNvPicPr>
          <p:nvPr/>
        </p:nvPicPr>
        <p:blipFill>
          <a:blip r:embed="rId4"/>
          <a:stretch>
            <a:fillRect/>
          </a:stretch>
        </p:blipFill>
        <p:spPr>
          <a:xfrm>
            <a:off x="1130060" y="5045736"/>
            <a:ext cx="6797614" cy="1352908"/>
          </a:xfrm>
          <a:prstGeom prst="rect">
            <a:avLst/>
          </a:prstGeom>
          <a:ln w="28575">
            <a:solidFill>
              <a:srgbClr val="4472C4"/>
            </a:solidFill>
          </a:ln>
        </p:spPr>
      </p:pic>
    </p:spTree>
    <p:extLst>
      <p:ext uri="{BB962C8B-B14F-4D97-AF65-F5344CB8AC3E}">
        <p14:creationId xmlns:p14="http://schemas.microsoft.com/office/powerpoint/2010/main" val="73906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67202" y="448200"/>
            <a:ext cx="3644550" cy="1929384"/>
          </a:xfrm>
        </p:spPr>
        <p:txBody>
          <a:bodyPr vert="horz" lIns="91440" tIns="45720" rIns="91440" bIns="45720" rtlCol="0" anchor="ctr">
            <a:noAutofit/>
          </a:bodyPr>
          <a:lstStyle/>
          <a:p>
            <a:r>
              <a:rPr lang="en-US" sz="4000"/>
              <a:t>Anatomy of an R Markdown File: </a:t>
            </a:r>
            <a:br>
              <a:rPr lang="en-US" sz="4000"/>
            </a:br>
            <a:r>
              <a:rPr lang="en-US" sz="4000" b="1"/>
              <a:t>Code Chunks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9251" y="1415034"/>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3930947" y="457200"/>
            <a:ext cx="4874706" cy="1929384"/>
          </a:xfrm>
        </p:spPr>
        <p:txBody>
          <a:bodyPr vert="horz" lIns="91440" tIns="45720" rIns="91440" bIns="45720" rtlCol="0" anchor="ctr">
            <a:noAutofit/>
          </a:bodyPr>
          <a:lstStyle/>
          <a:p>
            <a:pPr marL="742950" lvl="1" indent="-285750">
              <a:spcBef>
                <a:spcPts val="0"/>
              </a:spcBef>
              <a:spcAft>
                <a:spcPts val="600"/>
              </a:spcAft>
            </a:pPr>
            <a:r>
              <a:rPr lang="en-US">
                <a:cs typeface="Times New Roman"/>
              </a:rPr>
              <a:t>What makes .RMDs so great!</a:t>
            </a:r>
            <a:endParaRPr lang="en-US">
              <a:ea typeface="Calibri"/>
              <a:cs typeface="Times New Roman"/>
            </a:endParaRPr>
          </a:p>
          <a:p>
            <a:pPr marL="742950" lvl="1" indent="-285750">
              <a:spcBef>
                <a:spcPts val="0"/>
              </a:spcBef>
              <a:spcAft>
                <a:spcPts val="600"/>
              </a:spcAft>
            </a:pPr>
            <a:endParaRPr lang="en-US">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r>
              <a:rPr lang="en-US">
                <a:latin typeface="Calibri"/>
                <a:cs typeface="Times New Roman"/>
              </a:rPr>
              <a:t>Knitting environment, code input and chunk options</a:t>
            </a:r>
            <a:endParaRPr lang="en-US">
              <a:latin typeface="Calibri"/>
              <a:ea typeface="Calibri"/>
              <a:cs typeface="Times New Roman"/>
            </a:endParaRPr>
          </a:p>
        </p:txBody>
      </p:sp>
      <p:pic>
        <p:nvPicPr>
          <p:cNvPr id="5" name="Picture 5">
            <a:extLst>
              <a:ext uri="{FF2B5EF4-FFF2-40B4-BE49-F238E27FC236}">
                <a16:creationId xmlns:a16="http://schemas.microsoft.com/office/drawing/2014/main" id="{560B8F85-CD08-AC91-924C-5CFF228F2FB7}"/>
              </a:ext>
            </a:extLst>
          </p:cNvPr>
          <p:cNvPicPr>
            <a:picLocks noChangeAspect="1"/>
          </p:cNvPicPr>
          <p:nvPr/>
        </p:nvPicPr>
        <p:blipFill>
          <a:blip r:embed="rId3"/>
          <a:stretch>
            <a:fillRect/>
          </a:stretch>
        </p:blipFill>
        <p:spPr>
          <a:xfrm>
            <a:off x="2113758" y="2612957"/>
            <a:ext cx="4596084" cy="1908949"/>
          </a:xfrm>
          <a:prstGeom prst="rect">
            <a:avLst/>
          </a:prstGeom>
        </p:spPr>
      </p:pic>
      <p:pic>
        <p:nvPicPr>
          <p:cNvPr id="4" name="Picture 4">
            <a:extLst>
              <a:ext uri="{FF2B5EF4-FFF2-40B4-BE49-F238E27FC236}">
                <a16:creationId xmlns:a16="http://schemas.microsoft.com/office/drawing/2014/main" id="{F02F3432-0A57-70BB-0FB6-B71DCA7B23F2}"/>
              </a:ext>
            </a:extLst>
          </p:cNvPr>
          <p:cNvPicPr>
            <a:picLocks noChangeAspect="1"/>
          </p:cNvPicPr>
          <p:nvPr/>
        </p:nvPicPr>
        <p:blipFill>
          <a:blip r:embed="rId4"/>
          <a:stretch>
            <a:fillRect/>
          </a:stretch>
        </p:blipFill>
        <p:spPr>
          <a:xfrm>
            <a:off x="523872" y="4820875"/>
            <a:ext cx="7782084" cy="1813113"/>
          </a:xfrm>
          <a:prstGeom prst="rect">
            <a:avLst/>
          </a:prstGeom>
        </p:spPr>
      </p:pic>
    </p:spTree>
    <p:extLst>
      <p:ext uri="{BB962C8B-B14F-4D97-AF65-F5344CB8AC3E}">
        <p14:creationId xmlns:p14="http://schemas.microsoft.com/office/powerpoint/2010/main" val="2915708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21BA5E-B486-BE3F-C833-4C3DF4D21907}"/>
              </a:ext>
            </a:extLst>
          </p:cNvPr>
          <p:cNvSpPr>
            <a:spLocks noGrp="1"/>
          </p:cNvSpPr>
          <p:nvPr>
            <p:ph type="title"/>
          </p:nvPr>
        </p:nvSpPr>
        <p:spPr>
          <a:xfrm>
            <a:off x="628650" y="3905833"/>
            <a:ext cx="3161297" cy="2398713"/>
          </a:xfrm>
        </p:spPr>
        <p:txBody>
          <a:bodyPr>
            <a:normAutofit/>
          </a:bodyPr>
          <a:lstStyle/>
          <a:p>
            <a:r>
              <a:rPr lang="en-US" dirty="0"/>
              <a:t>Code chunks</a:t>
            </a:r>
          </a:p>
        </p:txBody>
      </p:sp>
      <p:pic>
        <p:nvPicPr>
          <p:cNvPr id="6" name="Picture 4">
            <a:extLst>
              <a:ext uri="{FF2B5EF4-FFF2-40B4-BE49-F238E27FC236}">
                <a16:creationId xmlns:a16="http://schemas.microsoft.com/office/drawing/2014/main" id="{8A97D029-3F30-CAFA-C9AC-23FCDEE3EB6C}"/>
              </a:ext>
            </a:extLst>
          </p:cNvPr>
          <p:cNvPicPr>
            <a:picLocks noChangeAspect="1"/>
          </p:cNvPicPr>
          <p:nvPr/>
        </p:nvPicPr>
        <p:blipFill>
          <a:blip r:embed="rId3"/>
          <a:stretch>
            <a:fillRect/>
          </a:stretch>
        </p:blipFill>
        <p:spPr>
          <a:xfrm>
            <a:off x="869216" y="927094"/>
            <a:ext cx="7406444" cy="1721998"/>
          </a:xfrm>
          <a:prstGeom prst="rect">
            <a:avLst/>
          </a:prstGeom>
        </p:spPr>
      </p:pic>
      <p:sp>
        <p:nvSpPr>
          <p:cNvPr id="3" name="Content Placeholder 2">
            <a:extLst>
              <a:ext uri="{FF2B5EF4-FFF2-40B4-BE49-F238E27FC236}">
                <a16:creationId xmlns:a16="http://schemas.microsoft.com/office/drawing/2014/main" id="{121829FD-841B-8B65-B02E-7CEA237E8CCE}"/>
              </a:ext>
            </a:extLst>
          </p:cNvPr>
          <p:cNvSpPr>
            <a:spLocks noGrp="1"/>
          </p:cNvSpPr>
          <p:nvPr>
            <p:ph idx="1"/>
          </p:nvPr>
        </p:nvSpPr>
        <p:spPr>
          <a:xfrm>
            <a:off x="3908323" y="3429000"/>
            <a:ext cx="5051321" cy="3134032"/>
          </a:xfrm>
        </p:spPr>
        <p:txBody>
          <a:bodyPr anchor="ctr">
            <a:normAutofit/>
          </a:bodyPr>
          <a:lstStyle/>
          <a:p>
            <a:r>
              <a:rPr lang="en-US" sz="1100" dirty="0"/>
              <a:t>```{r specifies that code will be in </a:t>
            </a:r>
            <a:r>
              <a:rPr lang="en-US" sz="1100" b="1" dirty="0"/>
              <a:t>language r</a:t>
            </a:r>
          </a:p>
          <a:p>
            <a:r>
              <a:rPr lang="en-US" sz="1100" dirty="0"/>
              <a:t>After ```{r you can </a:t>
            </a:r>
            <a:r>
              <a:rPr lang="en-US" sz="1100" b="1" dirty="0"/>
              <a:t>provide a title for the code chuck</a:t>
            </a:r>
            <a:r>
              <a:rPr lang="en-US" sz="1100" dirty="0"/>
              <a:t>. It’s a best practices to include a title to help with navigation, troubleshooting, and organization.</a:t>
            </a:r>
          </a:p>
          <a:p>
            <a:r>
              <a:rPr lang="en-US" sz="1100" dirty="0"/>
              <a:t>After the title are </a:t>
            </a:r>
            <a:r>
              <a:rPr lang="en-US" sz="1100" b="1" dirty="0"/>
              <a:t>the chunk options </a:t>
            </a:r>
            <a:r>
              <a:rPr lang="en-US" sz="1100" dirty="0"/>
              <a:t>which are separated by commas</a:t>
            </a:r>
          </a:p>
          <a:p>
            <a:pPr lvl="1"/>
            <a:r>
              <a:rPr lang="en-US" sz="1100" b="1" dirty="0"/>
              <a:t>Echo: T/F to include code chucks in output. Code is run</a:t>
            </a:r>
          </a:p>
          <a:p>
            <a:pPr lvl="1"/>
            <a:r>
              <a:rPr lang="en-US" sz="1100" b="1" dirty="0"/>
              <a:t>Include: T/F to include chunks and results in output. Code is run</a:t>
            </a:r>
          </a:p>
          <a:p>
            <a:pPr lvl="1"/>
            <a:r>
              <a:rPr lang="en-US" sz="1100" b="1" dirty="0"/>
              <a:t>Eval: T/F to run the code. Code is shown in output</a:t>
            </a:r>
          </a:p>
          <a:p>
            <a:pPr lvl="1"/>
            <a:r>
              <a:rPr lang="en-US" sz="1100" b="1" dirty="0"/>
              <a:t>Error: T/F to include errors. Code is run</a:t>
            </a:r>
          </a:p>
          <a:p>
            <a:pPr lvl="1"/>
            <a:r>
              <a:rPr lang="en-US" sz="1100" b="1" dirty="0"/>
              <a:t>Message: T/F to include messages from code in the output</a:t>
            </a:r>
          </a:p>
          <a:p>
            <a:pPr lvl="1"/>
            <a:r>
              <a:rPr lang="en-US" sz="1100" b="1" dirty="0"/>
              <a:t>Warning: T/F to include warnings from code in the output</a:t>
            </a:r>
          </a:p>
        </p:txBody>
      </p:sp>
    </p:spTree>
    <p:extLst>
      <p:ext uri="{BB962C8B-B14F-4D97-AF65-F5344CB8AC3E}">
        <p14:creationId xmlns:p14="http://schemas.microsoft.com/office/powerpoint/2010/main" val="385191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E7ADA-DC6E-4BCB-A6D8-0452B26A9F27}"/>
              </a:ext>
            </a:extLst>
          </p:cNvPr>
          <p:cNvSpPr>
            <a:spLocks noGrp="1"/>
          </p:cNvSpPr>
          <p:nvPr>
            <p:ph type="title"/>
          </p:nvPr>
        </p:nvSpPr>
        <p:spPr>
          <a:xfrm>
            <a:off x="347366" y="471906"/>
            <a:ext cx="3874452" cy="1674904"/>
          </a:xfrm>
        </p:spPr>
        <p:txBody>
          <a:bodyPr anchor="ctr">
            <a:normAutofit/>
          </a:bodyPr>
          <a:lstStyle/>
          <a:p>
            <a:r>
              <a:rPr lang="en-US">
                <a:cs typeface="Calibri Light"/>
              </a:rPr>
              <a:t>What about R Notebooks?</a:t>
            </a:r>
            <a:endParaRPr lang="en-US" sz="4000">
              <a:ea typeface="Calibri Light" panose="020F0302020204030204"/>
              <a:cs typeface="Calibri Light" panose="020F0302020204030204"/>
            </a:endParaRPr>
          </a:p>
        </p:txBody>
      </p:sp>
      <p:pic>
        <p:nvPicPr>
          <p:cNvPr id="4" name="Picture 4">
            <a:extLst>
              <a:ext uri="{FF2B5EF4-FFF2-40B4-BE49-F238E27FC236}">
                <a16:creationId xmlns:a16="http://schemas.microsoft.com/office/drawing/2014/main" id="{10B5987C-A768-1B26-0C86-F4B60D321138}"/>
              </a:ext>
            </a:extLst>
          </p:cNvPr>
          <p:cNvPicPr>
            <a:picLocks noChangeAspect="1"/>
          </p:cNvPicPr>
          <p:nvPr/>
        </p:nvPicPr>
        <p:blipFill>
          <a:blip r:embed="rId3"/>
          <a:stretch>
            <a:fillRect/>
          </a:stretch>
        </p:blipFill>
        <p:spPr>
          <a:xfrm>
            <a:off x="437374" y="2872152"/>
            <a:ext cx="8336677" cy="3685389"/>
          </a:xfrm>
          <a:prstGeom prst="rect">
            <a:avLst/>
          </a:prstGeom>
        </p:spPr>
      </p:pic>
      <p:sp>
        <p:nvSpPr>
          <p:cNvPr id="7" name="TextBox 6">
            <a:extLst>
              <a:ext uri="{FF2B5EF4-FFF2-40B4-BE49-F238E27FC236}">
                <a16:creationId xmlns:a16="http://schemas.microsoft.com/office/drawing/2014/main" id="{60F126E2-1070-B326-8527-F06F51A000ED}"/>
              </a:ext>
            </a:extLst>
          </p:cNvPr>
          <p:cNvSpPr txBox="1"/>
          <p:nvPr/>
        </p:nvSpPr>
        <p:spPr>
          <a:xfrm>
            <a:off x="4037400" y="284399"/>
            <a:ext cx="5209199" cy="2267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ea typeface="+mn-lt"/>
                <a:cs typeface="+mn-lt"/>
              </a:rPr>
              <a:t>R Markdown = File </a:t>
            </a:r>
          </a:p>
          <a:p>
            <a:pPr marL="285750" indent="-285750">
              <a:lnSpc>
                <a:spcPct val="90000"/>
              </a:lnSpc>
              <a:spcBef>
                <a:spcPts val="1000"/>
              </a:spcBef>
              <a:buFont typeface="Arial"/>
              <a:buChar char="•"/>
            </a:pPr>
            <a:r>
              <a:rPr lang="en-US" sz="2000">
                <a:ea typeface="+mn-lt"/>
                <a:cs typeface="+mn-lt"/>
              </a:rPr>
              <a:t>R Notebook = Way to work with R Markdown Files</a:t>
            </a:r>
          </a:p>
          <a:p>
            <a:pPr marL="285750" indent="-285750">
              <a:lnSpc>
                <a:spcPct val="90000"/>
              </a:lnSpc>
              <a:spcBef>
                <a:spcPts val="1000"/>
              </a:spcBef>
              <a:buFont typeface="Arial"/>
              <a:buChar char="•"/>
            </a:pPr>
            <a:r>
              <a:rPr lang="en-US" sz="2000">
                <a:ea typeface="+mn-lt"/>
                <a:cs typeface="+mn-lt"/>
              </a:rPr>
              <a:t>Interactive execution of code chunks</a:t>
            </a:r>
          </a:p>
          <a:p>
            <a:pPr marL="285750" indent="-285750">
              <a:lnSpc>
                <a:spcPct val="90000"/>
              </a:lnSpc>
              <a:spcBef>
                <a:spcPts val="1000"/>
              </a:spcBef>
              <a:buFont typeface="Arial,Sans-Serif"/>
              <a:buChar char="•"/>
            </a:pPr>
            <a:r>
              <a:rPr lang="en-US" sz="2000">
                <a:ea typeface="Calibri"/>
                <a:cs typeface="Calibri"/>
              </a:rPr>
              <a:t>Organize analysis and outputs</a:t>
            </a:r>
            <a:endParaRPr lang="en-US" sz="2000">
              <a:ea typeface="+mn-lt"/>
              <a:cs typeface="+mn-lt"/>
            </a:endParaRPr>
          </a:p>
          <a:p>
            <a:pPr marL="285750" indent="-285750">
              <a:lnSpc>
                <a:spcPct val="90000"/>
              </a:lnSpc>
              <a:spcBef>
                <a:spcPts val="1000"/>
              </a:spcBef>
              <a:buFont typeface="Arial,Sans-Serif"/>
              <a:buChar char="•"/>
            </a:pPr>
            <a:r>
              <a:rPr lang="en-US" sz="2000">
                <a:ea typeface="Calibri"/>
                <a:cs typeface="Calibri"/>
              </a:rPr>
              <a:t>Render to Word, PDF, and HTML</a:t>
            </a:r>
            <a:endParaRPr lang="en-US" sz="2000"/>
          </a:p>
        </p:txBody>
      </p:sp>
    </p:spTree>
    <p:extLst>
      <p:ext uri="{BB962C8B-B14F-4D97-AF65-F5344CB8AC3E}">
        <p14:creationId xmlns:p14="http://schemas.microsoft.com/office/powerpoint/2010/main" val="241878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01A3407-D0D2-46E5-A955-D1D6FF967C73}"/>
              </a:ext>
            </a:extLst>
          </p:cNvPr>
          <p:cNvSpPr>
            <a:spLocks noGrp="1"/>
          </p:cNvSpPr>
          <p:nvPr>
            <p:ph type="title"/>
          </p:nvPr>
        </p:nvSpPr>
        <p:spPr>
          <a:xfrm>
            <a:off x="718879" y="800392"/>
            <a:ext cx="7698523" cy="1212102"/>
          </a:xfrm>
        </p:spPr>
        <p:txBody>
          <a:bodyPr>
            <a:normAutofit/>
          </a:bodyPr>
          <a:lstStyle/>
          <a:p>
            <a:r>
              <a:rPr lang="en-US" sz="3500">
                <a:solidFill>
                  <a:srgbClr val="FFFFFF"/>
                </a:solidFill>
              </a:rPr>
              <a:t>Course Overview</a:t>
            </a:r>
          </a:p>
        </p:txBody>
      </p:sp>
      <p:sp>
        <p:nvSpPr>
          <p:cNvPr id="3" name="Content Placeholder 2">
            <a:extLst>
              <a:ext uri="{FF2B5EF4-FFF2-40B4-BE49-F238E27FC236}">
                <a16:creationId xmlns:a16="http://schemas.microsoft.com/office/drawing/2014/main" id="{13724531-6B52-4F91-AB14-78DBF8D20135}"/>
              </a:ext>
            </a:extLst>
          </p:cNvPr>
          <p:cNvSpPr>
            <a:spLocks noGrp="1"/>
          </p:cNvSpPr>
          <p:nvPr>
            <p:ph idx="1"/>
          </p:nvPr>
        </p:nvSpPr>
        <p:spPr>
          <a:xfrm>
            <a:off x="946588" y="2490436"/>
            <a:ext cx="7360876" cy="4173842"/>
          </a:xfrm>
        </p:spPr>
        <p:txBody>
          <a:bodyPr anchor="ctr">
            <a:normAutofit/>
          </a:bodyPr>
          <a:lstStyle/>
          <a:p>
            <a:r>
              <a:rPr lang="en-US" sz="2400" dirty="0"/>
              <a:t>Introduction to R Markdown</a:t>
            </a:r>
          </a:p>
          <a:p>
            <a:pPr lvl="1"/>
            <a:r>
              <a:rPr lang="en-US" dirty="0"/>
              <a:t>Nuts and bolts</a:t>
            </a:r>
          </a:p>
          <a:p>
            <a:r>
              <a:rPr lang="en-US" sz="2400" dirty="0"/>
              <a:t>You will have the knowledge to </a:t>
            </a:r>
            <a:r>
              <a:rPr lang="en-US" sz="2400"/>
              <a:t>start on</a:t>
            </a:r>
            <a:br>
              <a:rPr lang="en-US" sz="2400"/>
            </a:br>
            <a:r>
              <a:rPr lang="en-US" sz="2400"/>
              <a:t>your </a:t>
            </a:r>
            <a:r>
              <a:rPr lang="en-US" sz="2400" dirty="0"/>
              <a:t>own </a:t>
            </a:r>
          </a:p>
          <a:p>
            <a:endParaRPr lang="en-US" sz="2400" dirty="0"/>
          </a:p>
          <a:p>
            <a:pPr marL="0" indent="0">
              <a:buNone/>
            </a:pPr>
            <a:r>
              <a:rPr lang="en-US" sz="2400" b="1" dirty="0"/>
              <a:t>Disclaimer:  </a:t>
            </a:r>
            <a:r>
              <a:rPr lang="en-US" sz="2400" dirty="0"/>
              <a:t>Jake, Jonah, and I have done a fair amount of work with R Markdown, but we certainly do not have all of the answers.  R Markdown is a big world and we have probably only scratched the surface on the capabilities!</a:t>
            </a:r>
          </a:p>
        </p:txBody>
      </p:sp>
      <p:pic>
        <p:nvPicPr>
          <p:cNvPr id="4" name="Picture 4">
            <a:extLst>
              <a:ext uri="{FF2B5EF4-FFF2-40B4-BE49-F238E27FC236}">
                <a16:creationId xmlns:a16="http://schemas.microsoft.com/office/drawing/2014/main" id="{C603CAF5-1B11-0A0B-0CE8-8175BF31CC36}"/>
              </a:ext>
            </a:extLst>
          </p:cNvPr>
          <p:cNvPicPr>
            <a:picLocks noChangeAspect="1"/>
          </p:cNvPicPr>
          <p:nvPr/>
        </p:nvPicPr>
        <p:blipFill>
          <a:blip r:embed="rId3"/>
          <a:stretch>
            <a:fillRect/>
          </a:stretch>
        </p:blipFill>
        <p:spPr>
          <a:xfrm>
            <a:off x="6917400" y="2721360"/>
            <a:ext cx="1510200" cy="1775279"/>
          </a:xfrm>
          <a:prstGeom prst="rect">
            <a:avLst/>
          </a:prstGeom>
        </p:spPr>
      </p:pic>
    </p:spTree>
    <p:extLst>
      <p:ext uri="{BB962C8B-B14F-4D97-AF65-F5344CB8AC3E}">
        <p14:creationId xmlns:p14="http://schemas.microsoft.com/office/powerpoint/2010/main" val="127260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E0563-B7AC-45C5-921B-B5C542CA2B16}"/>
              </a:ext>
            </a:extLst>
          </p:cNvPr>
          <p:cNvSpPr>
            <a:spLocks noGrp="1"/>
          </p:cNvSpPr>
          <p:nvPr>
            <p:ph type="title"/>
          </p:nvPr>
        </p:nvSpPr>
        <p:spPr>
          <a:xfrm>
            <a:off x="442170" y="856180"/>
            <a:ext cx="3420438" cy="1128068"/>
          </a:xfrm>
        </p:spPr>
        <p:txBody>
          <a:bodyPr anchor="ctr">
            <a:normAutofit/>
          </a:bodyPr>
          <a:lstStyle/>
          <a:p>
            <a:r>
              <a:rPr lang="en-US" sz="4000"/>
              <a:t>Considerations</a:t>
            </a:r>
            <a:endParaRPr lang="en-US" sz="4000">
              <a:ea typeface="Calibri Light"/>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1FBC73-F04B-4210-B9C0-79C3BDC9CC19}"/>
              </a:ext>
            </a:extLst>
          </p:cNvPr>
          <p:cNvSpPr>
            <a:spLocks noGrp="1"/>
          </p:cNvSpPr>
          <p:nvPr>
            <p:ph idx="1"/>
          </p:nvPr>
        </p:nvSpPr>
        <p:spPr>
          <a:xfrm>
            <a:off x="198625" y="2431146"/>
            <a:ext cx="3980285" cy="3979585"/>
          </a:xfrm>
        </p:spPr>
        <p:txBody>
          <a:bodyPr vert="horz" lIns="91440" tIns="45720" rIns="91440" bIns="45720" rtlCol="0" anchor="ctr">
            <a:noAutofit/>
          </a:bodyPr>
          <a:lstStyle/>
          <a:p>
            <a:r>
              <a:rPr lang="en-US" sz="1600"/>
              <a:t>KISS</a:t>
            </a:r>
            <a:endParaRPr lang="en-US" sz="1600">
              <a:ea typeface="Calibri"/>
              <a:cs typeface="Calibri"/>
            </a:endParaRPr>
          </a:p>
          <a:p>
            <a:pPr lvl="1"/>
            <a:r>
              <a:rPr lang="en-US" sz="1600"/>
              <a:t>Less chances for package failures</a:t>
            </a:r>
            <a:endParaRPr lang="en-US" sz="1600">
              <a:ea typeface="Calibri"/>
              <a:cs typeface="Calibri"/>
            </a:endParaRPr>
          </a:p>
          <a:p>
            <a:pPr lvl="1"/>
            <a:endParaRPr lang="en-US" sz="1600">
              <a:ea typeface="Calibri"/>
              <a:cs typeface="Calibri"/>
            </a:endParaRPr>
          </a:p>
          <a:p>
            <a:r>
              <a:rPr lang="en-US" sz="1600"/>
              <a:t>Strive for full automation</a:t>
            </a:r>
            <a:endParaRPr lang="en-US" sz="1600">
              <a:ea typeface="Calibri"/>
              <a:cs typeface="Calibri"/>
            </a:endParaRPr>
          </a:p>
          <a:p>
            <a:pPr lvl="1"/>
            <a:r>
              <a:rPr lang="en-US" sz="1600"/>
              <a:t>Set up document for success</a:t>
            </a:r>
            <a:endParaRPr lang="en-US" sz="1600">
              <a:ea typeface="Calibri"/>
              <a:cs typeface="Calibri"/>
            </a:endParaRPr>
          </a:p>
          <a:p>
            <a:pPr lvl="1"/>
            <a:r>
              <a:rPr lang="en-US" sz="1600"/>
              <a:t>Reduce the errors by manually making updates</a:t>
            </a:r>
            <a:endParaRPr lang="en-US" sz="1600">
              <a:ea typeface="Calibri"/>
              <a:cs typeface="Calibri"/>
            </a:endParaRPr>
          </a:p>
          <a:p>
            <a:pPr lvl="2"/>
            <a:r>
              <a:rPr lang="en-US" sz="1600"/>
              <a:t>E.g., Year, number of samples, location names, etc.</a:t>
            </a:r>
            <a:endParaRPr lang="en-US" sz="1600">
              <a:ea typeface="Calibri"/>
              <a:cs typeface="Calibri"/>
            </a:endParaRPr>
          </a:p>
          <a:p>
            <a:pPr lvl="1"/>
            <a:r>
              <a:rPr lang="en-US" sz="1600"/>
              <a:t>Generalize where you can</a:t>
            </a:r>
            <a:endParaRPr lang="en-US" sz="1600">
              <a:ea typeface="Calibri"/>
              <a:cs typeface="Calibri"/>
            </a:endParaRPr>
          </a:p>
          <a:p>
            <a:pPr lvl="2"/>
            <a:r>
              <a:rPr lang="en-US" sz="1600"/>
              <a:t>Specificity may require updating paragraphs or code</a:t>
            </a:r>
            <a:endParaRPr lang="en-US" sz="1600">
              <a:ea typeface="Calibri"/>
              <a:cs typeface="Calibri"/>
            </a:endParaRPr>
          </a:p>
          <a:p>
            <a:pPr lvl="2"/>
            <a:endParaRPr lang="en-US" sz="1600">
              <a:ea typeface="Calibri"/>
              <a:cs typeface="Calibri"/>
            </a:endParaRPr>
          </a:p>
          <a:p>
            <a:r>
              <a:rPr lang="en-US" sz="1600"/>
              <a:t>Gold Standard for Automation</a:t>
            </a:r>
            <a:endParaRPr lang="en-US" sz="1600">
              <a:ea typeface="Calibri"/>
              <a:cs typeface="Calibri"/>
            </a:endParaRPr>
          </a:p>
          <a:p>
            <a:pPr lvl="1"/>
            <a:r>
              <a:rPr lang="en-US" sz="1600"/>
              <a:t>Update YAML and hit Run</a:t>
            </a:r>
            <a:endParaRPr lang="en-US" sz="1600">
              <a:ea typeface="Calibri"/>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A88CAF2-80FD-A44D-8431-B0C1BAFBF696}"/>
              </a:ext>
            </a:extLst>
          </p:cNvPr>
          <p:cNvPicPr>
            <a:picLocks noChangeAspect="1"/>
          </p:cNvPicPr>
          <p:nvPr/>
        </p:nvPicPr>
        <p:blipFill rotWithShape="1">
          <a:blip r:embed="rId3"/>
          <a:srcRect l="10637" r="11995" b="2"/>
          <a:stretch/>
        </p:blipFill>
        <p:spPr>
          <a:xfrm>
            <a:off x="4483341" y="799352"/>
            <a:ext cx="4069057" cy="5259296"/>
          </a:xfrm>
          <a:prstGeom prst="rect">
            <a:avLst/>
          </a:prstGeom>
        </p:spPr>
      </p:pic>
    </p:spTree>
    <p:extLst>
      <p:ext uri="{BB962C8B-B14F-4D97-AF65-F5344CB8AC3E}">
        <p14:creationId xmlns:p14="http://schemas.microsoft.com/office/powerpoint/2010/main" val="3039855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DFA61A-0268-C079-A8D8-3167AF87AF14}"/>
              </a:ext>
            </a:extLst>
          </p:cNvPr>
          <p:cNvSpPr>
            <a:spLocks noGrp="1"/>
          </p:cNvSpPr>
          <p:nvPr>
            <p:ph type="title"/>
          </p:nvPr>
        </p:nvSpPr>
        <p:spPr>
          <a:xfrm>
            <a:off x="1028697" y="348865"/>
            <a:ext cx="7533018" cy="877729"/>
          </a:xfrm>
        </p:spPr>
        <p:txBody>
          <a:bodyPr anchor="ctr">
            <a:normAutofit/>
          </a:bodyPr>
          <a:lstStyle/>
          <a:p>
            <a:r>
              <a:rPr lang="en-US" sz="3500">
                <a:solidFill>
                  <a:srgbClr val="FFFFFF"/>
                </a:solidFill>
              </a:rPr>
              <a:t>Best practices</a:t>
            </a:r>
          </a:p>
        </p:txBody>
      </p:sp>
      <p:graphicFrame>
        <p:nvGraphicFramePr>
          <p:cNvPr id="28" name="Content Placeholder 2">
            <a:extLst>
              <a:ext uri="{FF2B5EF4-FFF2-40B4-BE49-F238E27FC236}">
                <a16:creationId xmlns:a16="http://schemas.microsoft.com/office/drawing/2014/main" id="{8CFE5339-B834-1CC6-4303-872CD4EBB886}"/>
              </a:ext>
            </a:extLst>
          </p:cNvPr>
          <p:cNvGraphicFramePr>
            <a:graphicFrameLocks noGrp="1"/>
          </p:cNvGraphicFramePr>
          <p:nvPr>
            <p:ph idx="1"/>
            <p:extLst>
              <p:ext uri="{D42A27DB-BD31-4B8C-83A1-F6EECF244321}">
                <p14:modId xmlns:p14="http://schemas.microsoft.com/office/powerpoint/2010/main" val="371519063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671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CBC10-8C4A-4B4C-B361-299270F265EF}"/>
              </a:ext>
            </a:extLst>
          </p:cNvPr>
          <p:cNvSpPr>
            <a:spLocks noGrp="1"/>
          </p:cNvSpPr>
          <p:nvPr>
            <p:ph type="title"/>
          </p:nvPr>
        </p:nvSpPr>
        <p:spPr>
          <a:xfrm>
            <a:off x="862287" y="112397"/>
            <a:ext cx="5041066" cy="1640180"/>
          </a:xfrm>
        </p:spPr>
        <p:txBody>
          <a:bodyPr anchor="b">
            <a:noAutofit/>
          </a:bodyPr>
          <a:lstStyle/>
          <a:p>
            <a:r>
              <a:rPr lang="en-US" sz="4000" dirty="0">
                <a:cs typeface="Calibri Light"/>
              </a:rPr>
              <a:t>Facility Status Reporting</a:t>
            </a:r>
            <a:endParaRPr lang="en-US" sz="4000" dirty="0"/>
          </a:p>
        </p:txBody>
      </p:sp>
      <p:sp>
        <p:nvSpPr>
          <p:cNvPr id="3" name="Content Placeholder 2">
            <a:extLst>
              <a:ext uri="{FF2B5EF4-FFF2-40B4-BE49-F238E27FC236}">
                <a16:creationId xmlns:a16="http://schemas.microsoft.com/office/drawing/2014/main" id="{255ACF3A-32C5-4C6E-98BB-4400253F5D07}"/>
              </a:ext>
            </a:extLst>
          </p:cNvPr>
          <p:cNvSpPr>
            <a:spLocks noGrp="1"/>
          </p:cNvSpPr>
          <p:nvPr>
            <p:ph idx="1"/>
          </p:nvPr>
        </p:nvSpPr>
        <p:spPr>
          <a:xfrm>
            <a:off x="340287" y="1964821"/>
            <a:ext cx="5176067" cy="3978780"/>
          </a:xfrm>
        </p:spPr>
        <p:txBody>
          <a:bodyPr vert="horz" lIns="91440" tIns="45720" rIns="91440" bIns="45720" rtlCol="0" anchor="t">
            <a:noAutofit/>
          </a:bodyPr>
          <a:lstStyle/>
          <a:p>
            <a:r>
              <a:rPr lang="en-US" sz="2000">
                <a:cs typeface="Calibri"/>
              </a:rPr>
              <a:t>Covid-19 Incident Management Team</a:t>
            </a:r>
            <a:endParaRPr lang="en-US" sz="2000">
              <a:ea typeface="Calibri"/>
              <a:cs typeface="Calibri"/>
            </a:endParaRPr>
          </a:p>
          <a:p>
            <a:endParaRPr lang="en-US" sz="2000">
              <a:ea typeface="Calibri"/>
              <a:cs typeface="Calibri"/>
            </a:endParaRPr>
          </a:p>
          <a:p>
            <a:r>
              <a:rPr lang="en-US" sz="2000">
                <a:cs typeface="Calibri"/>
              </a:rPr>
              <a:t>The White House's push to "Open" public lands!</a:t>
            </a:r>
            <a:endParaRPr lang="en-US" sz="2000">
              <a:ea typeface="Calibri"/>
              <a:cs typeface="Calibri"/>
            </a:endParaRPr>
          </a:p>
          <a:p>
            <a:endParaRPr lang="en-US" sz="2000">
              <a:ea typeface="Calibri"/>
              <a:cs typeface="Calibri"/>
            </a:endParaRPr>
          </a:p>
          <a:p>
            <a:r>
              <a:rPr lang="en-US" sz="2000">
                <a:cs typeface="Calibri"/>
              </a:rPr>
              <a:t>Pressure on FWS leadership to track facility status</a:t>
            </a:r>
            <a:endParaRPr lang="en-US" sz="2000">
              <a:ea typeface="Calibri"/>
              <a:cs typeface="Calibri"/>
            </a:endParaRPr>
          </a:p>
          <a:p>
            <a:endParaRPr lang="en-US" sz="2000">
              <a:ea typeface="Calibri"/>
              <a:cs typeface="Calibri"/>
            </a:endParaRPr>
          </a:p>
          <a:p>
            <a:r>
              <a:rPr lang="en-US" sz="2000">
                <a:cs typeface="Calibri"/>
              </a:rPr>
              <a:t>The previous excel based workflow was insufficient and time consuming – hours per day! </a:t>
            </a:r>
            <a:endParaRPr lang="en-US" sz="2000">
              <a:ea typeface="Calibri"/>
              <a:cs typeface="Calibri"/>
            </a:endParaRPr>
          </a:p>
        </p:txBody>
      </p:sp>
      <p:pic>
        <p:nvPicPr>
          <p:cNvPr id="4" name="Picture 4">
            <a:extLst>
              <a:ext uri="{FF2B5EF4-FFF2-40B4-BE49-F238E27FC236}">
                <a16:creationId xmlns:a16="http://schemas.microsoft.com/office/drawing/2014/main" id="{ACFDC728-162F-FFD0-7A4D-804258E360F7}"/>
              </a:ext>
            </a:extLst>
          </p:cNvPr>
          <p:cNvPicPr>
            <a:picLocks noChangeAspect="1"/>
          </p:cNvPicPr>
          <p:nvPr/>
        </p:nvPicPr>
        <p:blipFill>
          <a:blip r:embed="rId3"/>
          <a:stretch>
            <a:fillRect/>
          </a:stretch>
        </p:blipFill>
        <p:spPr>
          <a:xfrm>
            <a:off x="5809129" y="1963271"/>
            <a:ext cx="2823882" cy="2823882"/>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9143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6406115"/>
            <a:ext cx="3057523"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41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1D1B6C-381B-6B47-4673-EB9A36497E88}"/>
              </a:ext>
            </a:extLst>
          </p:cNvPr>
          <p:cNvSpPr>
            <a:spLocks noGrp="1"/>
          </p:cNvSpPr>
          <p:nvPr>
            <p:ph type="title"/>
          </p:nvPr>
        </p:nvSpPr>
        <p:spPr>
          <a:xfrm>
            <a:off x="331650" y="528600"/>
            <a:ext cx="3272505" cy="1330839"/>
          </a:xfrm>
        </p:spPr>
        <p:txBody>
          <a:bodyPr vert="horz" lIns="91440" tIns="45720" rIns="91440" bIns="45720" rtlCol="0" anchor="ctr">
            <a:noAutofit/>
          </a:bodyPr>
          <a:lstStyle/>
          <a:p>
            <a:r>
              <a:rPr lang="en-US" sz="3600" b="1" kern="1200">
                <a:latin typeface="+mj-lt"/>
                <a:ea typeface="+mj-ea"/>
                <a:cs typeface="+mj-cs"/>
              </a:rPr>
              <a:t>The R Markdown Solution</a:t>
            </a:r>
          </a:p>
        </p:txBody>
      </p:sp>
      <p:sp>
        <p:nvSpPr>
          <p:cNvPr id="4" name="Text Placeholder 3">
            <a:extLst>
              <a:ext uri="{FF2B5EF4-FFF2-40B4-BE49-F238E27FC236}">
                <a16:creationId xmlns:a16="http://schemas.microsoft.com/office/drawing/2014/main" id="{B46CFA6B-CF90-AD7E-D76E-699FF20B162F}"/>
              </a:ext>
            </a:extLst>
          </p:cNvPr>
          <p:cNvSpPr>
            <a:spLocks noGrp="1"/>
          </p:cNvSpPr>
          <p:nvPr>
            <p:ph type="body" sz="half" idx="2"/>
          </p:nvPr>
        </p:nvSpPr>
        <p:spPr>
          <a:xfrm>
            <a:off x="61774" y="2194102"/>
            <a:ext cx="3326251" cy="3908586"/>
          </a:xfrm>
        </p:spPr>
        <p:txBody>
          <a:bodyPr vert="horz" lIns="91440" tIns="45720" rIns="91440" bIns="45720" rtlCol="0">
            <a:normAutofit/>
          </a:bodyPr>
          <a:lstStyle/>
          <a:p>
            <a:pPr marL="285750" indent="-228600">
              <a:buFont typeface="Arial" panose="020B0604020202020204" pitchFamily="34" charset="0"/>
              <a:buChar char="•"/>
            </a:pPr>
            <a:r>
              <a:rPr lang="en-US" sz="2000"/>
              <a:t>Streamlined data sources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Created an R Markdown Report</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Provide daily updates to leadership</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FWS Director appreciated format</a:t>
            </a:r>
          </a:p>
        </p:txBody>
      </p:sp>
      <p:pic>
        <p:nvPicPr>
          <p:cNvPr id="5" name="Picture 5">
            <a:extLst>
              <a:ext uri="{FF2B5EF4-FFF2-40B4-BE49-F238E27FC236}">
                <a16:creationId xmlns:a16="http://schemas.microsoft.com/office/drawing/2014/main" id="{52C1580E-2170-9BF9-1475-C4C7CEF59356}"/>
              </a:ext>
            </a:extLst>
          </p:cNvPr>
          <p:cNvPicPr>
            <a:picLocks noChangeAspect="1"/>
          </p:cNvPicPr>
          <p:nvPr/>
        </p:nvPicPr>
        <p:blipFill>
          <a:blip r:embed="rId3"/>
          <a:stretch>
            <a:fillRect/>
          </a:stretch>
        </p:blipFill>
        <p:spPr>
          <a:xfrm>
            <a:off x="4356049" y="661916"/>
            <a:ext cx="4072442" cy="555790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61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a:xfrm>
            <a:off x="628650" y="585216"/>
            <a:ext cx="7886700" cy="1325563"/>
          </a:xfrm>
        </p:spPr>
        <p:txBody>
          <a:bodyPr>
            <a:normAutofit/>
          </a:bodyPr>
          <a:lstStyle/>
          <a:p>
            <a:r>
              <a:rPr lang="en-US">
                <a:solidFill>
                  <a:schemeClr val="bg1"/>
                </a:solidFill>
              </a:rPr>
              <a:t>Great Lakes AIS Early Detection Monitoring</a:t>
            </a:r>
          </a:p>
        </p:txBody>
      </p:sp>
      <p:pic>
        <p:nvPicPr>
          <p:cNvPr id="4" name="Picture 3">
            <a:extLst>
              <a:ext uri="{FF2B5EF4-FFF2-40B4-BE49-F238E27FC236}">
                <a16:creationId xmlns:a16="http://schemas.microsoft.com/office/drawing/2014/main" id="{028EC688-5360-4B5E-A404-0E20B9999565}"/>
              </a:ext>
            </a:extLst>
          </p:cNvPr>
          <p:cNvPicPr>
            <a:picLocks noChangeAspect="1"/>
          </p:cNvPicPr>
          <p:nvPr/>
        </p:nvPicPr>
        <p:blipFill rotWithShape="1">
          <a:blip r:embed="rId3"/>
          <a:srcRect l="12125" r="12641" b="-1"/>
          <a:stretch/>
        </p:blipFill>
        <p:spPr>
          <a:xfrm>
            <a:off x="630936" y="2516777"/>
            <a:ext cx="4677156" cy="3660185"/>
          </a:xfrm>
          <a:prstGeom prst="rect">
            <a:avLst/>
          </a:prstGeom>
        </p:spPr>
      </p:pic>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a:xfrm>
            <a:off x="5480136" y="2516777"/>
            <a:ext cx="3392928" cy="3660185"/>
          </a:xfrm>
        </p:spPr>
        <p:txBody>
          <a:bodyPr anchor="ctr">
            <a:normAutofit/>
          </a:bodyPr>
          <a:lstStyle/>
          <a:p>
            <a:r>
              <a:rPr lang="en-US" sz="1900"/>
              <a:t>4 offices working independently to deliver EDM Program</a:t>
            </a:r>
          </a:p>
          <a:p>
            <a:pPr lvl="1"/>
            <a:r>
              <a:rPr lang="en-US" sz="1900"/>
              <a:t>Field work</a:t>
            </a:r>
            <a:endParaRPr lang="en-US" sz="1900">
              <a:ea typeface="Calibri"/>
              <a:cs typeface="Calibri"/>
            </a:endParaRPr>
          </a:p>
          <a:p>
            <a:pPr lvl="1"/>
            <a:r>
              <a:rPr lang="en-US" sz="1900"/>
              <a:t>Data management</a:t>
            </a:r>
            <a:endParaRPr lang="en-US" sz="1900">
              <a:ea typeface="Calibri"/>
              <a:cs typeface="Calibri"/>
            </a:endParaRPr>
          </a:p>
          <a:p>
            <a:pPr lvl="1"/>
            <a:r>
              <a:rPr lang="en-US" sz="1900"/>
              <a:t>Reporting</a:t>
            </a:r>
            <a:endParaRPr lang="en-US" sz="1900">
              <a:ea typeface="Calibri"/>
              <a:cs typeface="Calibri"/>
            </a:endParaRPr>
          </a:p>
          <a:p>
            <a:pPr lvl="1"/>
            <a:endParaRPr lang="en-US" sz="1900"/>
          </a:p>
          <a:p>
            <a:r>
              <a:rPr lang="en-US" sz="1900"/>
              <a:t>A need to consolidate data to generate a unified annual report</a:t>
            </a:r>
            <a:endParaRPr lang="en-US" sz="1900">
              <a:ea typeface="Calibri"/>
              <a:cs typeface="Calibri"/>
            </a:endParaRPr>
          </a:p>
          <a:p>
            <a:endParaRPr lang="en-US" sz="1900"/>
          </a:p>
        </p:txBody>
      </p:sp>
    </p:spTree>
    <p:extLst>
      <p:ext uri="{BB962C8B-B14F-4D97-AF65-F5344CB8AC3E}">
        <p14:creationId xmlns:p14="http://schemas.microsoft.com/office/powerpoint/2010/main" val="3811086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p:txBody>
          <a:bodyPr/>
          <a:lstStyle/>
          <a:p>
            <a:r>
              <a:rPr lang="en-US"/>
              <a:t>Great Lakes AIS Early Detection Monitoring</a:t>
            </a:r>
          </a:p>
        </p:txBody>
      </p:sp>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p:txBody>
          <a:bodyPr/>
          <a:lstStyle/>
          <a:p>
            <a:r>
              <a:rPr lang="en-US"/>
              <a:t>Data Team</a:t>
            </a:r>
          </a:p>
          <a:p>
            <a:pPr lvl="1"/>
            <a:r>
              <a:rPr lang="en-US"/>
              <a:t>Standardized workflows</a:t>
            </a:r>
          </a:p>
          <a:p>
            <a:pPr lvl="1"/>
            <a:r>
              <a:rPr lang="en-US"/>
              <a:t>Data management</a:t>
            </a:r>
          </a:p>
          <a:p>
            <a:pPr lvl="1"/>
            <a:r>
              <a:rPr lang="en-US"/>
              <a:t>Unified annual report</a:t>
            </a:r>
          </a:p>
          <a:p>
            <a:endParaRPr lang="en-US"/>
          </a:p>
        </p:txBody>
      </p:sp>
      <p:pic>
        <p:nvPicPr>
          <p:cNvPr id="1026" name="Picture 2">
            <a:extLst>
              <a:ext uri="{FF2B5EF4-FFF2-40B4-BE49-F238E27FC236}">
                <a16:creationId xmlns:a16="http://schemas.microsoft.com/office/drawing/2014/main" id="{D2BEB7C2-511A-44DF-A8CF-D957DAEEA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838256"/>
            <a:ext cx="4244056" cy="247364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5FD2BE4-03FF-332C-48CC-D3FE5DEDE84B}"/>
              </a:ext>
            </a:extLst>
          </p:cNvPr>
          <p:cNvGrpSpPr/>
          <p:nvPr/>
        </p:nvGrpSpPr>
        <p:grpSpPr>
          <a:xfrm>
            <a:off x="5211403" y="1540346"/>
            <a:ext cx="3599570" cy="5073164"/>
            <a:chOff x="5211403" y="1540346"/>
            <a:chExt cx="3599570" cy="5073164"/>
          </a:xfrm>
        </p:grpSpPr>
        <p:pic>
          <p:nvPicPr>
            <p:cNvPr id="6" name="Picture 5">
              <a:extLst>
                <a:ext uri="{FF2B5EF4-FFF2-40B4-BE49-F238E27FC236}">
                  <a16:creationId xmlns:a16="http://schemas.microsoft.com/office/drawing/2014/main" id="{EEF6D6A5-D7D8-41FB-8158-B682F2ADDB4A}"/>
                </a:ext>
              </a:extLst>
            </p:cNvPr>
            <p:cNvPicPr>
              <a:picLocks noChangeAspect="1"/>
            </p:cNvPicPr>
            <p:nvPr/>
          </p:nvPicPr>
          <p:blipFill>
            <a:blip r:embed="rId4"/>
            <a:stretch>
              <a:fillRect/>
            </a:stretch>
          </p:blipFill>
          <p:spPr>
            <a:xfrm>
              <a:off x="5211403" y="1540346"/>
              <a:ext cx="2743200" cy="3534731"/>
            </a:xfrm>
            <a:prstGeom prst="rect">
              <a:avLst/>
            </a:prstGeom>
            <a:ln>
              <a:solidFill>
                <a:schemeClr val="tx1"/>
              </a:solidFill>
            </a:ln>
          </p:spPr>
        </p:pic>
        <p:pic>
          <p:nvPicPr>
            <p:cNvPr id="8" name="Picture 7">
              <a:extLst>
                <a:ext uri="{FF2B5EF4-FFF2-40B4-BE49-F238E27FC236}">
                  <a16:creationId xmlns:a16="http://schemas.microsoft.com/office/drawing/2014/main" id="{5B725216-6F30-4EE0-B9ED-E2EEC1422DA3}"/>
                </a:ext>
              </a:extLst>
            </p:cNvPr>
            <p:cNvPicPr>
              <a:picLocks noChangeAspect="1"/>
            </p:cNvPicPr>
            <p:nvPr/>
          </p:nvPicPr>
          <p:blipFill>
            <a:blip r:embed="rId5"/>
            <a:stretch>
              <a:fillRect/>
            </a:stretch>
          </p:blipFill>
          <p:spPr>
            <a:xfrm>
              <a:off x="6067773" y="3081543"/>
              <a:ext cx="2743200" cy="3531967"/>
            </a:xfrm>
            <a:prstGeom prst="rect">
              <a:avLst/>
            </a:prstGeom>
            <a:ln>
              <a:solidFill>
                <a:schemeClr val="tx1"/>
              </a:solidFill>
            </a:ln>
          </p:spPr>
        </p:pic>
      </p:grpSp>
    </p:spTree>
    <p:extLst>
      <p:ext uri="{BB962C8B-B14F-4D97-AF65-F5344CB8AC3E}">
        <p14:creationId xmlns:p14="http://schemas.microsoft.com/office/powerpoint/2010/main" val="2875644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175A65-42BE-4FDF-8AD0-5AC1CB9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276ED5B-4851-4B1E-8978-481E9AAD3D23}"/>
              </a:ext>
            </a:extLst>
          </p:cNvPr>
          <p:cNvPicPr>
            <a:picLocks noChangeAspect="1"/>
          </p:cNvPicPr>
          <p:nvPr/>
        </p:nvPicPr>
        <p:blipFill rotWithShape="1">
          <a:blip r:embed="rId3">
            <a:alphaModFix amt="40000"/>
          </a:blip>
          <a:srcRect l="27"/>
          <a:stretch/>
        </p:blipFill>
        <p:spPr>
          <a:xfrm>
            <a:off x="20" y="-3"/>
            <a:ext cx="9141566" cy="6858000"/>
          </a:xfrm>
          <a:prstGeom prst="rect">
            <a:avLst/>
          </a:prstGeom>
        </p:spPr>
      </p:pic>
      <p:pic>
        <p:nvPicPr>
          <p:cNvPr id="7" name="Picture 6" descr="Icon&#10;&#10;Description automatically generated">
            <a:extLst>
              <a:ext uri="{FF2B5EF4-FFF2-40B4-BE49-F238E27FC236}">
                <a16:creationId xmlns:a16="http://schemas.microsoft.com/office/drawing/2014/main" id="{410632DF-23BE-46DE-A6CF-0DB35B6B638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6323" b="-3"/>
          <a:stretch/>
        </p:blipFill>
        <p:spPr>
          <a:xfrm>
            <a:off x="3305133" y="6"/>
            <a:ext cx="3075966"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4" name="Picture 3">
            <a:extLst>
              <a:ext uri="{FF2B5EF4-FFF2-40B4-BE49-F238E27FC236}">
                <a16:creationId xmlns:a16="http://schemas.microsoft.com/office/drawing/2014/main" id="{649D5F80-5165-43B3-9BBB-80D268B25358}"/>
              </a:ext>
            </a:extLst>
          </p:cNvPr>
          <p:cNvPicPr>
            <a:picLocks noChangeAspect="1"/>
          </p:cNvPicPr>
          <p:nvPr/>
        </p:nvPicPr>
        <p:blipFill rotWithShape="1">
          <a:blip r:embed="rId6"/>
          <a:srcRect l="5600" r="17838" b="3"/>
          <a:stretch/>
        </p:blipFill>
        <p:spPr>
          <a:xfrm>
            <a:off x="20" y="277469"/>
            <a:ext cx="3414533"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5" name="Picture 4">
            <a:extLst>
              <a:ext uri="{FF2B5EF4-FFF2-40B4-BE49-F238E27FC236}">
                <a16:creationId xmlns:a16="http://schemas.microsoft.com/office/drawing/2014/main" id="{18C8DA62-8AA8-49B3-BA3E-9878E7A2C156}"/>
              </a:ext>
            </a:extLst>
          </p:cNvPr>
          <p:cNvPicPr>
            <a:picLocks noChangeAspect="1"/>
          </p:cNvPicPr>
          <p:nvPr/>
        </p:nvPicPr>
        <p:blipFill rotWithShape="1">
          <a:blip r:embed="rId7"/>
          <a:srcRect l="16191" r="37407" b="-4"/>
          <a:stretch/>
        </p:blipFill>
        <p:spPr>
          <a:xfrm>
            <a:off x="6489805" y="-2"/>
            <a:ext cx="2654195"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3153554" y="4296938"/>
            <a:ext cx="5100792" cy="1459355"/>
          </a:xfrm>
        </p:spPr>
        <p:txBody>
          <a:bodyPr vert="horz" lIns="91440" tIns="45720" rIns="91440" bIns="45720" rtlCol="0" anchor="b">
            <a:normAutofit/>
          </a:bodyPr>
          <a:lstStyle/>
          <a:p>
            <a:r>
              <a:rPr lang="en-US" sz="4800" b="1" kern="1200">
                <a:latin typeface="+mj-lt"/>
                <a:ea typeface="+mj-ea"/>
                <a:cs typeface="+mj-cs"/>
              </a:rPr>
              <a:t>Microsoft Word Demonstration</a:t>
            </a:r>
          </a:p>
        </p:txBody>
      </p:sp>
    </p:spTree>
    <p:extLst>
      <p:ext uri="{BB962C8B-B14F-4D97-AF65-F5344CB8AC3E}">
        <p14:creationId xmlns:p14="http://schemas.microsoft.com/office/powerpoint/2010/main" val="251380660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457200" y="4385066"/>
            <a:ext cx="8192729" cy="1317643"/>
          </a:xfrm>
        </p:spPr>
        <p:txBody>
          <a:bodyPr vert="horz" lIns="91440" tIns="45720" rIns="91440" bIns="45720" rtlCol="0" anchor="b">
            <a:normAutofit/>
          </a:bodyPr>
          <a:lstStyle/>
          <a:p>
            <a:r>
              <a:rPr lang="en-US" sz="5700" kern="1200">
                <a:solidFill>
                  <a:schemeClr val="tx1"/>
                </a:solidFill>
                <a:latin typeface="+mj-lt"/>
                <a:ea typeface="+mj-ea"/>
                <a:cs typeface="+mj-cs"/>
              </a:rPr>
              <a:t>PDF Demonstration</a:t>
            </a:r>
          </a:p>
        </p:txBody>
      </p:sp>
      <p:pic>
        <p:nvPicPr>
          <p:cNvPr id="5" name="Picture 5">
            <a:extLst>
              <a:ext uri="{FF2B5EF4-FFF2-40B4-BE49-F238E27FC236}">
                <a16:creationId xmlns:a16="http://schemas.microsoft.com/office/drawing/2014/main" id="{A85BC7A3-5366-CEE9-F488-DFC69E267396}"/>
              </a:ext>
            </a:extLst>
          </p:cNvPr>
          <p:cNvPicPr>
            <a:picLocks noChangeAspect="1"/>
          </p:cNvPicPr>
          <p:nvPr/>
        </p:nvPicPr>
        <p:blipFill rotWithShape="1">
          <a:blip r:embed="rId3"/>
          <a:srcRect l="4146" r="173" b="9"/>
          <a:stretch/>
        </p:blipFill>
        <p:spPr>
          <a:xfrm>
            <a:off x="20" y="10"/>
            <a:ext cx="3044932" cy="4242806"/>
          </a:xfrm>
          <a:prstGeom prst="rect">
            <a:avLst/>
          </a:prstGeom>
        </p:spPr>
      </p:pic>
      <p:pic>
        <p:nvPicPr>
          <p:cNvPr id="3" name="Picture 3">
            <a:extLst>
              <a:ext uri="{FF2B5EF4-FFF2-40B4-BE49-F238E27FC236}">
                <a16:creationId xmlns:a16="http://schemas.microsoft.com/office/drawing/2014/main" id="{B3520F3F-96D5-582F-C021-B209135280E2}"/>
              </a:ext>
            </a:extLst>
          </p:cNvPr>
          <p:cNvPicPr>
            <a:picLocks noChangeAspect="1"/>
          </p:cNvPicPr>
          <p:nvPr/>
        </p:nvPicPr>
        <p:blipFill rotWithShape="1">
          <a:blip r:embed="rId4"/>
          <a:srcRect l="4647" r="7103" b="9"/>
          <a:stretch/>
        </p:blipFill>
        <p:spPr>
          <a:xfrm>
            <a:off x="3067861" y="-1"/>
            <a:ext cx="3047189" cy="4242816"/>
          </a:xfrm>
          <a:prstGeom prst="rect">
            <a:avLst/>
          </a:prstGeom>
        </p:spPr>
      </p:pic>
      <p:pic>
        <p:nvPicPr>
          <p:cNvPr id="4" name="Picture 4">
            <a:extLst>
              <a:ext uri="{FF2B5EF4-FFF2-40B4-BE49-F238E27FC236}">
                <a16:creationId xmlns:a16="http://schemas.microsoft.com/office/drawing/2014/main" id="{C66CCC84-C1BD-9F56-F924-98FE041CEDA3}"/>
              </a:ext>
            </a:extLst>
          </p:cNvPr>
          <p:cNvPicPr>
            <a:picLocks noChangeAspect="1"/>
          </p:cNvPicPr>
          <p:nvPr/>
        </p:nvPicPr>
        <p:blipFill rotWithShape="1">
          <a:blip r:embed="rId5"/>
          <a:srcRect l="3822" r="497" b="9"/>
          <a:stretch/>
        </p:blipFill>
        <p:spPr>
          <a:xfrm>
            <a:off x="6099048" y="10"/>
            <a:ext cx="3044952" cy="4242806"/>
          </a:xfrm>
          <a:prstGeom prst="rect">
            <a:avLst/>
          </a:prstGeom>
        </p:spPr>
      </p:pic>
      <p:cxnSp>
        <p:nvCxnSpPr>
          <p:cNvPr id="10" name="Straight Connector 9">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4242136"/>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718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37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6150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30">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ml 5 - Free brands and logotypes icons">
            <a:extLst>
              <a:ext uri="{FF2B5EF4-FFF2-40B4-BE49-F238E27FC236}">
                <a16:creationId xmlns:a16="http://schemas.microsoft.com/office/drawing/2014/main" id="{47DC834B-6F21-F648-A1C1-3205D5016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41" r="16710" b="-1"/>
          <a:stretch/>
        </p:blipFill>
        <p:spPr bwMode="auto">
          <a:xfrm>
            <a:off x="3028943" y="11598"/>
            <a:ext cx="3028933" cy="4470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holding a fish in a river&#10;&#10;Description automatically generated with medium confidence">
            <a:extLst>
              <a:ext uri="{FF2B5EF4-FFF2-40B4-BE49-F238E27FC236}">
                <a16:creationId xmlns:a16="http://schemas.microsoft.com/office/drawing/2014/main" id="{7189E73C-756C-2D92-01A8-C3FC6FF89A81}"/>
              </a:ext>
            </a:extLst>
          </p:cNvPr>
          <p:cNvPicPr>
            <a:picLocks noChangeAspect="1"/>
          </p:cNvPicPr>
          <p:nvPr/>
        </p:nvPicPr>
        <p:blipFill rotWithShape="1">
          <a:blip r:embed="rId4">
            <a:extLst>
              <a:ext uri="{28A0092B-C50C-407E-A947-70E740481C1C}">
                <a14:useLocalDpi xmlns:a14="http://schemas.microsoft.com/office/drawing/2010/main" val="0"/>
              </a:ext>
            </a:extLst>
          </a:blip>
          <a:srcRect r="8815"/>
          <a:stretch/>
        </p:blipFill>
        <p:spPr>
          <a:xfrm>
            <a:off x="7" y="-2794"/>
            <a:ext cx="3057525" cy="4470815"/>
          </a:xfrm>
          <a:prstGeom prst="rect">
            <a:avLst/>
          </a:prstGeom>
        </p:spPr>
      </p:pic>
      <p:pic>
        <p:nvPicPr>
          <p:cNvPr id="11" name="Picture 10">
            <a:extLst>
              <a:ext uri="{FF2B5EF4-FFF2-40B4-BE49-F238E27FC236}">
                <a16:creationId xmlns:a16="http://schemas.microsoft.com/office/drawing/2014/main" id="{06D55180-7F04-A9BC-5EE2-585EA4052E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055" r="33280" b="1"/>
          <a:stretch/>
        </p:blipFill>
        <p:spPr>
          <a:xfrm>
            <a:off x="6086469" y="-8371"/>
            <a:ext cx="3057525" cy="4470815"/>
          </a:xfrm>
          <a:prstGeom prst="rect">
            <a:avLst/>
          </a:prstGeom>
        </p:spPr>
      </p:pic>
      <p:sp>
        <p:nvSpPr>
          <p:cNvPr id="1055" name="Rectangle 1032">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62444"/>
            <a:ext cx="9143999" cy="2394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34">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64543"/>
            <a:ext cx="6086474"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36">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7" y="4462444"/>
            <a:ext cx="9147477" cy="2394056"/>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38">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2" y="4466372"/>
            <a:ext cx="3057523"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40">
            <a:extLst>
              <a:ext uri="{FF2B5EF4-FFF2-40B4-BE49-F238E27FC236}">
                <a16:creationId xmlns:a16="http://schemas.microsoft.com/office/drawing/2014/main" id="{F132CC3B-51BD-4247-90B0-17E297F81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4469521"/>
            <a:ext cx="9144000" cy="1933375"/>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Freeform: Shape 1042">
            <a:extLst>
              <a:ext uri="{FF2B5EF4-FFF2-40B4-BE49-F238E27FC236}">
                <a16:creationId xmlns:a16="http://schemas.microsoft.com/office/drawing/2014/main" id="{0205AFEB-6768-4A82-A0F0-8F9CDD99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4671871" y="2834156"/>
            <a:ext cx="3118759" cy="3479948"/>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1028698" y="4905954"/>
            <a:ext cx="7086602" cy="864318"/>
          </a:xfrm>
        </p:spPr>
        <p:txBody>
          <a:bodyPr vert="horz" lIns="91440" tIns="45720" rIns="91440" bIns="45720" rtlCol="0" anchor="b">
            <a:normAutofit/>
          </a:bodyPr>
          <a:lstStyle/>
          <a:p>
            <a:r>
              <a:rPr lang="en-US" sz="3500" kern="1200">
                <a:solidFill>
                  <a:srgbClr val="FFFFFF"/>
                </a:solidFill>
                <a:latin typeface="+mj-lt"/>
                <a:ea typeface="+mj-ea"/>
                <a:cs typeface="+mj-cs"/>
              </a:rPr>
              <a:t>HTML Demonstration</a:t>
            </a:r>
          </a:p>
        </p:txBody>
      </p:sp>
    </p:spTree>
    <p:extLst>
      <p:ext uri="{BB962C8B-B14F-4D97-AF65-F5344CB8AC3E}">
        <p14:creationId xmlns:p14="http://schemas.microsoft.com/office/powerpoint/2010/main" val="17351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BF14A2-B327-699D-737E-3DB93E0AA64F}"/>
              </a:ext>
            </a:extLst>
          </p:cNvPr>
          <p:cNvSpPr>
            <a:spLocks noGrp="1"/>
          </p:cNvSpPr>
          <p:nvPr>
            <p:ph type="title"/>
          </p:nvPr>
        </p:nvSpPr>
        <p:spPr>
          <a:xfrm>
            <a:off x="539014" y="5091762"/>
            <a:ext cx="5613590" cy="1264588"/>
          </a:xfrm>
        </p:spPr>
        <p:txBody>
          <a:bodyPr vert="horz" lIns="91440" tIns="45720" rIns="91440" bIns="45720" rtlCol="0" anchor="ctr">
            <a:normAutofit/>
          </a:bodyPr>
          <a:lstStyle/>
          <a:p>
            <a:pPr algn="r"/>
            <a:r>
              <a:rPr lang="en-US" sz="4200">
                <a:solidFill>
                  <a:srgbClr val="FFFFFF"/>
                </a:solidFill>
              </a:rPr>
              <a:t>Western Snowy Plover Exercise!</a:t>
            </a:r>
          </a:p>
        </p:txBody>
      </p:sp>
      <p:pic>
        <p:nvPicPr>
          <p:cNvPr id="3" name="Picture 3">
            <a:extLst>
              <a:ext uri="{FF2B5EF4-FFF2-40B4-BE49-F238E27FC236}">
                <a16:creationId xmlns:a16="http://schemas.microsoft.com/office/drawing/2014/main" id="{587F5EE6-5E8E-C0C0-0230-D28C63A1CF91}"/>
              </a:ext>
            </a:extLst>
          </p:cNvPr>
          <p:cNvPicPr>
            <a:picLocks noChangeAspect="1"/>
          </p:cNvPicPr>
          <p:nvPr/>
        </p:nvPicPr>
        <p:blipFill rotWithShape="1">
          <a:blip r:embed="rId2"/>
          <a:srcRect r="2948" b="3"/>
          <a:stretch/>
        </p:blipFill>
        <p:spPr>
          <a:xfrm>
            <a:off x="240030" y="320040"/>
            <a:ext cx="8661654" cy="4462272"/>
          </a:xfrm>
          <a:prstGeom prst="rect">
            <a:avLst/>
          </a:prstGeom>
        </p:spPr>
      </p:pic>
      <p:cxnSp>
        <p:nvCxnSpPr>
          <p:cNvPr id="10"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8">
            <a:extLst>
              <a:ext uri="{FF2B5EF4-FFF2-40B4-BE49-F238E27FC236}">
                <a16:creationId xmlns:a16="http://schemas.microsoft.com/office/drawing/2014/main" id="{A5274E59-5447-6A40-42CE-F8A94936DCA6}"/>
              </a:ext>
            </a:extLst>
          </p:cNvPr>
          <p:cNvPicPr>
            <a:picLocks noChangeAspect="1"/>
          </p:cNvPicPr>
          <p:nvPr/>
        </p:nvPicPr>
        <p:blipFill>
          <a:blip r:embed="rId3"/>
          <a:stretch>
            <a:fillRect/>
          </a:stretch>
        </p:blipFill>
        <p:spPr>
          <a:xfrm>
            <a:off x="6908400" y="4964400"/>
            <a:ext cx="1420200" cy="1420200"/>
          </a:xfrm>
          <a:prstGeom prst="rect">
            <a:avLst/>
          </a:prstGeom>
        </p:spPr>
      </p:pic>
    </p:spTree>
    <p:extLst>
      <p:ext uri="{BB962C8B-B14F-4D97-AF65-F5344CB8AC3E}">
        <p14:creationId xmlns:p14="http://schemas.microsoft.com/office/powerpoint/2010/main" val="126933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1DDF-70EE-4E3C-A47C-1B54F175F827}"/>
              </a:ext>
            </a:extLst>
          </p:cNvPr>
          <p:cNvSpPr>
            <a:spLocks noGrp="1"/>
          </p:cNvSpPr>
          <p:nvPr>
            <p:ph type="title"/>
          </p:nvPr>
        </p:nvSpPr>
        <p:spPr>
          <a:xfrm>
            <a:off x="486696" y="629266"/>
            <a:ext cx="2629122" cy="1622321"/>
          </a:xfrm>
        </p:spPr>
        <p:txBody>
          <a:bodyPr>
            <a:normAutofit/>
          </a:bodyPr>
          <a:lstStyle/>
          <a:p>
            <a:r>
              <a:rPr lang="en-US" sz="3700" dirty="0"/>
              <a:t>What is R Markdown </a:t>
            </a:r>
            <a:endParaRPr lang="en-US" sz="3700" dirty="0">
              <a:cs typeface="Calibri Light"/>
            </a:endParaRPr>
          </a:p>
        </p:txBody>
      </p:sp>
      <p:sp>
        <p:nvSpPr>
          <p:cNvPr id="3" name="Content Placeholder 2">
            <a:extLst>
              <a:ext uri="{FF2B5EF4-FFF2-40B4-BE49-F238E27FC236}">
                <a16:creationId xmlns:a16="http://schemas.microsoft.com/office/drawing/2014/main" id="{1F33A085-5253-4C86-BABE-A9644F8DEC05}"/>
              </a:ext>
            </a:extLst>
          </p:cNvPr>
          <p:cNvSpPr>
            <a:spLocks noGrp="1"/>
          </p:cNvSpPr>
          <p:nvPr>
            <p:ph idx="1"/>
          </p:nvPr>
        </p:nvSpPr>
        <p:spPr>
          <a:xfrm>
            <a:off x="155005" y="2246004"/>
            <a:ext cx="3414219" cy="4148144"/>
          </a:xfrm>
        </p:spPr>
        <p:txBody>
          <a:bodyPr vert="horz" lIns="91440" tIns="45720" rIns="91440" bIns="45720" rtlCol="0" anchor="t">
            <a:noAutofit/>
          </a:bodyPr>
          <a:lstStyle/>
          <a:p>
            <a:pPr marL="0" indent="0">
              <a:buNone/>
            </a:pPr>
            <a:r>
              <a:rPr lang="en-US" sz="2000" b="1" dirty="0"/>
              <a:t>Base R: </a:t>
            </a:r>
            <a:endParaRPr lang="en-US" sz="2000" b="1" dirty="0">
              <a:ea typeface="Calibri"/>
              <a:cs typeface="Calibri"/>
            </a:endParaRPr>
          </a:p>
          <a:p>
            <a:pPr lvl="1"/>
            <a:r>
              <a:rPr lang="en-US" sz="2000" dirty="0"/>
              <a:t>A free open-source environment for computing statistics or graphics</a:t>
            </a:r>
            <a:endParaRPr lang="en-US" sz="2000" dirty="0">
              <a:ea typeface="Calibri"/>
              <a:cs typeface="Calibri"/>
            </a:endParaRPr>
          </a:p>
          <a:p>
            <a:pPr marL="0" lvl="1" indent="0">
              <a:buNone/>
            </a:pPr>
            <a:r>
              <a:rPr lang="en-US" sz="2000" b="1" dirty="0"/>
              <a:t>R Studio:</a:t>
            </a:r>
            <a:endParaRPr lang="en-US" sz="2000" b="1" dirty="0">
              <a:ea typeface="Calibri"/>
              <a:cs typeface="Calibri"/>
            </a:endParaRPr>
          </a:p>
          <a:p>
            <a:pPr marL="685800" lvl="2"/>
            <a:r>
              <a:rPr lang="en-US" dirty="0"/>
              <a:t>An Integrated Development Environment for R</a:t>
            </a:r>
            <a:endParaRPr lang="en-US" dirty="0">
              <a:ea typeface="Calibri"/>
              <a:cs typeface="Calibri"/>
            </a:endParaRPr>
          </a:p>
          <a:p>
            <a:pPr marL="0" lvl="1" indent="0">
              <a:buNone/>
            </a:pPr>
            <a:r>
              <a:rPr lang="en-US" sz="2000" b="1" dirty="0"/>
              <a:t>R Markdown:</a:t>
            </a:r>
            <a:endParaRPr lang="en-US" sz="2000" b="1" dirty="0">
              <a:ea typeface="Calibri"/>
              <a:cs typeface="Calibri"/>
            </a:endParaRPr>
          </a:p>
          <a:p>
            <a:pPr lvl="1"/>
            <a:r>
              <a:rPr lang="en-US" sz="2000" dirty="0"/>
              <a:t>A tool within R to create a document that is fully reproducible</a:t>
            </a:r>
            <a:endParaRPr lang="en-US" sz="2000" dirty="0">
              <a:ea typeface="Calibri"/>
              <a:cs typeface="Calibri"/>
            </a:endParaRPr>
          </a:p>
          <a:p>
            <a:pPr lvl="2"/>
            <a:r>
              <a:rPr lang="en-US" dirty="0"/>
              <a:t>Every aspect captured in code</a:t>
            </a:r>
            <a:endParaRPr lang="en-US" dirty="0">
              <a:ea typeface="Calibri"/>
              <a:cs typeface="Calibri"/>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170EEE-97FF-4B76-9D96-4C3AB93722B4}"/>
              </a:ext>
            </a:extLst>
          </p:cNvPr>
          <p:cNvPicPr>
            <a:picLocks noChangeAspect="1"/>
          </p:cNvPicPr>
          <p:nvPr/>
        </p:nvPicPr>
        <p:blipFill>
          <a:blip r:embed="rId3"/>
          <a:stretch>
            <a:fillRect/>
          </a:stretch>
        </p:blipFill>
        <p:spPr>
          <a:xfrm>
            <a:off x="4054396" y="1889626"/>
            <a:ext cx="4514498" cy="3075501"/>
          </a:xfrm>
          <a:prstGeom prst="rect">
            <a:avLst/>
          </a:prstGeom>
          <a:effectLst/>
        </p:spPr>
      </p:pic>
    </p:spTree>
    <p:extLst>
      <p:ext uri="{BB962C8B-B14F-4D97-AF65-F5344CB8AC3E}">
        <p14:creationId xmlns:p14="http://schemas.microsoft.com/office/powerpoint/2010/main" val="2160438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4A2B216-4019-A84B-A1E5-774781616EEE}"/>
              </a:ext>
            </a:extLst>
          </p:cNvPr>
          <p:cNvPicPr>
            <a:picLocks noChangeAspect="1"/>
          </p:cNvPicPr>
          <p:nvPr/>
        </p:nvPicPr>
        <p:blipFill rotWithShape="1">
          <a:blip r:embed="rId3"/>
          <a:srcRect l="19149" r="14185"/>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2E0E7-6F35-D9B0-9DA1-56E2113D6904}"/>
              </a:ext>
            </a:extLst>
          </p:cNvPr>
          <p:cNvSpPr>
            <a:spLocks noGrp="1"/>
          </p:cNvSpPr>
          <p:nvPr>
            <p:ph type="title"/>
          </p:nvPr>
        </p:nvSpPr>
        <p:spPr>
          <a:xfrm>
            <a:off x="392906" y="5317240"/>
            <a:ext cx="8408194" cy="744836"/>
          </a:xfrm>
        </p:spPr>
        <p:txBody>
          <a:bodyPr>
            <a:normAutofit/>
          </a:bodyPr>
          <a:lstStyle/>
          <a:p>
            <a:pPr algn="ctr"/>
            <a:r>
              <a:rPr lang="en-US" sz="3600" b="1" dirty="0">
                <a:solidFill>
                  <a:schemeClr val="tx1">
                    <a:lumMod val="85000"/>
                    <a:lumOff val="15000"/>
                  </a:schemeClr>
                </a:solidFill>
                <a:ea typeface="Calibri Light"/>
                <a:cs typeface="Calibri Light"/>
              </a:rPr>
              <a:t>Q &amp; A Session!</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96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Shiny apps and dashboards</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lstStyle/>
          <a:p>
            <a:r>
              <a:rPr lang="en-US" dirty="0"/>
              <a:t>Shiny app</a:t>
            </a:r>
          </a:p>
          <a:p>
            <a:pPr lvl="1"/>
            <a:r>
              <a:rPr lang="en-US" dirty="0">
                <a:hlinkClick r:id="rId2"/>
              </a:rPr>
              <a:t>https://shiny.rstudio.com/</a:t>
            </a:r>
            <a:endParaRPr lang="en-US" dirty="0"/>
          </a:p>
          <a:p>
            <a:endParaRPr lang="en-US" dirty="0"/>
          </a:p>
          <a:p>
            <a:r>
              <a:rPr lang="en-US" dirty="0" err="1"/>
              <a:t>Flexdashboards</a:t>
            </a:r>
            <a:endParaRPr lang="en-US" dirty="0"/>
          </a:p>
          <a:p>
            <a:pPr lvl="1"/>
            <a:r>
              <a:rPr lang="en-US" sz="2400" dirty="0">
                <a:effectLst/>
                <a:latin typeface="Calibri" panose="020F0502020204030204" pitchFamily="34" charset="0"/>
                <a:hlinkClick r:id="rId3"/>
              </a:rPr>
              <a:t>https://pkgs.rstudio.com/flexdashboard/</a:t>
            </a:r>
            <a:endParaRPr lang="en-US" sz="2400" dirty="0">
              <a:effectLst/>
              <a:latin typeface="Calibri" panose="020F0502020204030204" pitchFamily="34" charset="0"/>
            </a:endParaRPr>
          </a:p>
          <a:p>
            <a:pPr lvl="1"/>
            <a:endParaRPr lang="en-US" dirty="0"/>
          </a:p>
          <a:p>
            <a:r>
              <a:rPr lang="en-US" dirty="0"/>
              <a:t>Shiny Dashboards</a:t>
            </a:r>
          </a:p>
          <a:p>
            <a:pPr lvl="1"/>
            <a:r>
              <a:rPr lang="en-US" sz="2400" dirty="0">
                <a:effectLst/>
                <a:latin typeface="Calibri" panose="020F0502020204030204" pitchFamily="34" charset="0"/>
                <a:hlinkClick r:id="rId4"/>
              </a:rPr>
              <a:t>https://rstudio.github.io/shinydashboard/</a:t>
            </a:r>
            <a:endParaRPr lang="en-US" sz="2400" dirty="0">
              <a:effectLst/>
              <a:latin typeface="Calibri" panose="020F0502020204030204" pitchFamily="34" charset="0"/>
            </a:endParaRPr>
          </a:p>
          <a:p>
            <a:pPr lvl="1"/>
            <a:endParaRPr lang="en-US" dirty="0"/>
          </a:p>
        </p:txBody>
      </p:sp>
    </p:spTree>
    <p:extLst>
      <p:ext uri="{BB962C8B-B14F-4D97-AF65-F5344CB8AC3E}">
        <p14:creationId xmlns:p14="http://schemas.microsoft.com/office/powerpoint/2010/main" val="3711848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164233" y="1457471"/>
            <a:ext cx="7431186" cy="4393982"/>
          </a:xfrm>
        </p:spPr>
        <p:txBody>
          <a:bodyPr vert="horz" lIns="91440" tIns="45720" rIns="91440" bIns="45720" rtlCol="0" anchor="t">
            <a:normAutofit/>
          </a:bodyPr>
          <a:lstStyle/>
          <a:p>
            <a:endParaRPr lang="en-US" sz="2400" dirty="0"/>
          </a:p>
          <a:p>
            <a:r>
              <a:rPr lang="en-US" sz="2400" dirty="0"/>
              <a:t>Citation database</a:t>
            </a:r>
          </a:p>
          <a:p>
            <a:endParaRPr lang="en-US" sz="2400" dirty="0"/>
          </a:p>
          <a:p>
            <a:r>
              <a:rPr lang="en-US" sz="2400" dirty="0"/>
              <a:t>Allows you to store and manage research materials</a:t>
            </a:r>
          </a:p>
          <a:p>
            <a:endParaRPr lang="en-US" sz="2400" dirty="0"/>
          </a:p>
          <a:p>
            <a:r>
              <a:rPr lang="en-US" sz="2400" dirty="0"/>
              <a:t>Captures metadata from resources &amp; allows you to generate and format bibliographies in citation styles you specify</a:t>
            </a:r>
          </a:p>
          <a:p>
            <a:pPr lvl="3"/>
            <a:endParaRPr lang="en-US" sz="1700" dirty="0"/>
          </a:p>
          <a:p>
            <a:endParaRPr lang="en-US" sz="1700" dirty="0"/>
          </a:p>
        </p:txBody>
      </p:sp>
    </p:spTree>
    <p:extLst>
      <p:ext uri="{BB962C8B-B14F-4D97-AF65-F5344CB8AC3E}">
        <p14:creationId xmlns:p14="http://schemas.microsoft.com/office/powerpoint/2010/main" val="3680954896"/>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graphicFrame>
        <p:nvGraphicFramePr>
          <p:cNvPr id="6" name="Table 4">
            <a:extLst>
              <a:ext uri="{FF2B5EF4-FFF2-40B4-BE49-F238E27FC236}">
                <a16:creationId xmlns:a16="http://schemas.microsoft.com/office/drawing/2014/main" id="{D4B78838-9DBE-56D1-C72F-2B5910EF6B07}"/>
              </a:ext>
            </a:extLst>
          </p:cNvPr>
          <p:cNvGraphicFramePr>
            <a:graphicFrameLocks noGrp="1"/>
          </p:cNvGraphicFramePr>
          <p:nvPr>
            <p:extLst>
              <p:ext uri="{D42A27DB-BD31-4B8C-83A1-F6EECF244321}">
                <p14:modId xmlns:p14="http://schemas.microsoft.com/office/powerpoint/2010/main" val="2074333125"/>
              </p:ext>
            </p:extLst>
          </p:nvPr>
        </p:nvGraphicFramePr>
        <p:xfrm>
          <a:off x="288389" y="2057258"/>
          <a:ext cx="8567220" cy="3911195"/>
        </p:xfrm>
        <a:graphic>
          <a:graphicData uri="http://schemas.openxmlformats.org/drawingml/2006/table">
            <a:tbl>
              <a:tblPr firstRow="1" bandRow="1">
                <a:tableStyleId>{5C22544A-7EE6-4342-B048-85BDC9FD1C3A}</a:tableStyleId>
              </a:tblPr>
              <a:tblGrid>
                <a:gridCol w="2141805">
                  <a:extLst>
                    <a:ext uri="{9D8B030D-6E8A-4147-A177-3AD203B41FA5}">
                      <a16:colId xmlns:a16="http://schemas.microsoft.com/office/drawing/2014/main" val="32921928"/>
                    </a:ext>
                  </a:extLst>
                </a:gridCol>
                <a:gridCol w="2141805">
                  <a:extLst>
                    <a:ext uri="{9D8B030D-6E8A-4147-A177-3AD203B41FA5}">
                      <a16:colId xmlns:a16="http://schemas.microsoft.com/office/drawing/2014/main" val="1346465773"/>
                    </a:ext>
                  </a:extLst>
                </a:gridCol>
                <a:gridCol w="2141805">
                  <a:extLst>
                    <a:ext uri="{9D8B030D-6E8A-4147-A177-3AD203B41FA5}">
                      <a16:colId xmlns:a16="http://schemas.microsoft.com/office/drawing/2014/main" val="786619314"/>
                    </a:ext>
                  </a:extLst>
                </a:gridCol>
                <a:gridCol w="2141805">
                  <a:extLst>
                    <a:ext uri="{9D8B030D-6E8A-4147-A177-3AD203B41FA5}">
                      <a16:colId xmlns:a16="http://schemas.microsoft.com/office/drawing/2014/main" val="3230934286"/>
                    </a:ext>
                  </a:extLst>
                </a:gridCol>
              </a:tblGrid>
              <a:tr h="1115718">
                <a:tc>
                  <a:txBody>
                    <a:bodyPr/>
                    <a:lstStyle/>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Zotero</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Mendeley</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EndNote</a:t>
                      </a:r>
                    </a:p>
                  </a:txBody>
                  <a:tcPr/>
                </a:tc>
                <a:extLst>
                  <a:ext uri="{0D108BD9-81ED-4DB2-BD59-A6C34878D82A}">
                    <a16:rowId xmlns:a16="http://schemas.microsoft.com/office/drawing/2014/main" val="371561783"/>
                  </a:ext>
                </a:extLst>
              </a:tr>
              <a:tr h="694898">
                <a:tc>
                  <a:txBody>
                    <a:bodyPr/>
                    <a:lstStyle/>
                    <a:p>
                      <a:r>
                        <a:rPr lang="en-US" sz="1000" dirty="0"/>
                        <a:t>Cost</a:t>
                      </a:r>
                    </a:p>
                  </a:txBody>
                  <a:tcPr/>
                </a:tc>
                <a:tc>
                  <a:txBody>
                    <a:bodyPr/>
                    <a:lstStyle/>
                    <a:p>
                      <a:r>
                        <a:rPr lang="en-US" sz="1000" dirty="0"/>
                        <a:t>Free and open source</a:t>
                      </a:r>
                    </a:p>
                  </a:txBody>
                  <a:tcPr/>
                </a:tc>
                <a:tc>
                  <a:txBody>
                    <a:bodyPr/>
                    <a:lstStyle/>
                    <a:p>
                      <a:r>
                        <a:rPr lang="en-US" sz="1000" dirty="0"/>
                        <a:t>Free</a:t>
                      </a:r>
                    </a:p>
                  </a:txBody>
                  <a:tcPr/>
                </a:tc>
                <a:tc>
                  <a:txBody>
                    <a:bodyPr/>
                    <a:lstStyle/>
                    <a:p>
                      <a:r>
                        <a:rPr lang="en-US" sz="1000" dirty="0"/>
                        <a:t>$250 for individual license (EndNote Basic free with limited capabilities)</a:t>
                      </a:r>
                    </a:p>
                  </a:txBody>
                  <a:tcPr/>
                </a:tc>
                <a:extLst>
                  <a:ext uri="{0D108BD9-81ED-4DB2-BD59-A6C34878D82A}">
                    <a16:rowId xmlns:a16="http://schemas.microsoft.com/office/drawing/2014/main" val="865064044"/>
                  </a:ext>
                </a:extLst>
              </a:tr>
              <a:tr h="973393">
                <a:tc>
                  <a:txBody>
                    <a:bodyPr/>
                    <a:lstStyle/>
                    <a:p>
                      <a:r>
                        <a:rPr lang="en-US" sz="1000" dirty="0"/>
                        <a:t>Word processor compatibility</a:t>
                      </a:r>
                    </a:p>
                  </a:txBody>
                  <a:tcPr/>
                </a:tc>
                <a:tc>
                  <a:txBody>
                    <a:bodyPr/>
                    <a:lstStyle/>
                    <a:p>
                      <a:r>
                        <a:rPr lang="en-US" sz="1000" dirty="0"/>
                        <a:t>Word, Google Docs, LibreOffice, integration with R Markdown (R Studio v4.0)</a:t>
                      </a:r>
                    </a:p>
                  </a:txBody>
                  <a:tcPr/>
                </a:tc>
                <a:tc>
                  <a:txBody>
                    <a:bodyPr/>
                    <a:lstStyle/>
                    <a:p>
                      <a:r>
                        <a:rPr lang="en-US" sz="1000" dirty="0"/>
                        <a:t>Word, LibreOffice</a:t>
                      </a:r>
                    </a:p>
                  </a:txBody>
                  <a:tcPr/>
                </a:tc>
                <a:tc>
                  <a:txBody>
                    <a:bodyPr/>
                    <a:lstStyle/>
                    <a:p>
                      <a:r>
                        <a:rPr lang="en-US" sz="1000" dirty="0"/>
                        <a:t>Word, LibreOffice, Pages</a:t>
                      </a:r>
                    </a:p>
                  </a:txBody>
                  <a:tcPr/>
                </a:tc>
                <a:extLst>
                  <a:ext uri="{0D108BD9-81ED-4DB2-BD59-A6C34878D82A}">
                    <a16:rowId xmlns:a16="http://schemas.microsoft.com/office/drawing/2014/main" val="2247958669"/>
                  </a:ext>
                </a:extLst>
              </a:tr>
              <a:tr h="1084664">
                <a:tc>
                  <a:txBody>
                    <a:bodyPr/>
                    <a:lstStyle/>
                    <a:p>
                      <a:r>
                        <a:rPr lang="en-US" sz="1000" dirty="0"/>
                        <a:t>Citation styles</a:t>
                      </a:r>
                    </a:p>
                  </a:txBody>
                  <a:tcPr/>
                </a:tc>
                <a:tc>
                  <a:txBody>
                    <a:bodyPr/>
                    <a:lstStyle/>
                    <a:p>
                      <a:r>
                        <a:rPr lang="en-US" sz="1000" dirty="0"/>
                        <a:t>Over 10,000 styles in .</a:t>
                      </a:r>
                      <a:r>
                        <a:rPr lang="en-US" sz="1000" dirty="0" err="1"/>
                        <a:t>csl</a:t>
                      </a:r>
                      <a:r>
                        <a:rPr lang="en-US" sz="1000" dirty="0"/>
                        <a:t> format</a:t>
                      </a:r>
                    </a:p>
                  </a:txBody>
                  <a:tcPr/>
                </a:tc>
                <a:tc>
                  <a:txBody>
                    <a:bodyPr/>
                    <a:lstStyle/>
                    <a:p>
                      <a:r>
                        <a:rPr lang="en-US" sz="1000" dirty="0"/>
                        <a:t>Over 10,000 styles in .</a:t>
                      </a:r>
                      <a:r>
                        <a:rPr lang="en-US" sz="1000" dirty="0" err="1"/>
                        <a:t>csl</a:t>
                      </a:r>
                      <a:r>
                        <a:rPr lang="en-US" sz="1000" dirty="0"/>
                        <a:t> format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6,000 styles in .</a:t>
                      </a:r>
                      <a:r>
                        <a:rPr lang="en-US" sz="1000" dirty="0" err="1"/>
                        <a:t>ens</a:t>
                      </a:r>
                      <a:r>
                        <a:rPr lang="en-US" sz="1000" dirty="0"/>
                        <a:t> format</a:t>
                      </a:r>
                    </a:p>
                    <a:p>
                      <a:endParaRPr lang="en-US" sz="1000" dirty="0"/>
                    </a:p>
                  </a:txBody>
                  <a:tcPr/>
                </a:tc>
                <a:extLst>
                  <a:ext uri="{0D108BD9-81ED-4DB2-BD59-A6C34878D82A}">
                    <a16:rowId xmlns:a16="http://schemas.microsoft.com/office/drawing/2014/main" val="2326608321"/>
                  </a:ext>
                </a:extLst>
              </a:tr>
            </a:tbl>
          </a:graphicData>
        </a:graphic>
      </p:graphicFrame>
      <p:grpSp>
        <p:nvGrpSpPr>
          <p:cNvPr id="8" name="Group 7">
            <a:extLst>
              <a:ext uri="{FF2B5EF4-FFF2-40B4-BE49-F238E27FC236}">
                <a16:creationId xmlns:a16="http://schemas.microsoft.com/office/drawing/2014/main" id="{3F7BA823-BE4F-E8B6-69BA-8BEFFC13BBFB}"/>
              </a:ext>
            </a:extLst>
          </p:cNvPr>
          <p:cNvGrpSpPr/>
          <p:nvPr/>
        </p:nvGrpSpPr>
        <p:grpSpPr>
          <a:xfrm>
            <a:off x="3021701" y="2057258"/>
            <a:ext cx="5227463" cy="930159"/>
            <a:chOff x="3140484" y="1642230"/>
            <a:chExt cx="5227463" cy="930159"/>
          </a:xfrm>
        </p:grpSpPr>
        <p:pic>
          <p:nvPicPr>
            <p:cNvPr id="1030" name="Picture 6" descr="Mendeley - Wikipedia">
              <a:extLst>
                <a:ext uri="{FF2B5EF4-FFF2-40B4-BE49-F238E27FC236}">
                  <a16:creationId xmlns:a16="http://schemas.microsoft.com/office/drawing/2014/main" id="{6BD27542-428C-9749-BB28-65CD999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024" y="1646006"/>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dNote 20 is here! | Harvey Cushing/John Hay Whitney Medical Library">
              <a:extLst>
                <a:ext uri="{FF2B5EF4-FFF2-40B4-BE49-F238E27FC236}">
                  <a16:creationId xmlns:a16="http://schemas.microsoft.com/office/drawing/2014/main" id="{F2C62105-F65A-CB78-239E-96F24FDA9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56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Zotero (@zotero) / Twitter">
              <a:extLst>
                <a:ext uri="{FF2B5EF4-FFF2-40B4-BE49-F238E27FC236}">
                  <a16:creationId xmlns:a16="http://schemas.microsoft.com/office/drawing/2014/main" id="{4A0AC113-9DFF-8388-39D0-A0A261899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48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7533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3224E2-280D-4EFE-2079-E20116B61DD0}"/>
              </a:ext>
            </a:extLst>
          </p:cNvPr>
          <p:cNvSpPr>
            <a:spLocks noGrp="1"/>
          </p:cNvSpPr>
          <p:nvPr>
            <p:ph type="title"/>
          </p:nvPr>
        </p:nvSpPr>
        <p:spPr>
          <a:xfrm>
            <a:off x="480060" y="1243013"/>
            <a:ext cx="2891790" cy="4371974"/>
          </a:xfrm>
        </p:spPr>
        <p:txBody>
          <a:bodyPr>
            <a:normAutofit/>
          </a:bodyPr>
          <a:lstStyle/>
          <a:p>
            <a:r>
              <a:rPr lang="en-US" sz="3100" dirty="0">
                <a:solidFill>
                  <a:schemeClr val="tx2"/>
                </a:solidFill>
              </a:rPr>
              <a:t>Having trouble downloading packages?</a:t>
            </a:r>
          </a:p>
        </p:txBody>
      </p:sp>
      <p:sp>
        <p:nvSpPr>
          <p:cNvPr id="3" name="Content Placeholder 2">
            <a:extLst>
              <a:ext uri="{FF2B5EF4-FFF2-40B4-BE49-F238E27FC236}">
                <a16:creationId xmlns:a16="http://schemas.microsoft.com/office/drawing/2014/main" id="{FB9F7781-0480-1789-1CCD-FC810F01A72A}"/>
              </a:ext>
            </a:extLst>
          </p:cNvPr>
          <p:cNvSpPr>
            <a:spLocks noGrp="1"/>
          </p:cNvSpPr>
          <p:nvPr>
            <p:ph idx="1"/>
          </p:nvPr>
        </p:nvSpPr>
        <p:spPr>
          <a:xfrm>
            <a:off x="4629150" y="804672"/>
            <a:ext cx="3915918" cy="5230368"/>
          </a:xfrm>
        </p:spPr>
        <p:txBody>
          <a:bodyPr anchor="ctr">
            <a:normAutofit/>
          </a:bodyPr>
          <a:lstStyle/>
          <a:p>
            <a:pPr marL="0" indent="0">
              <a:buNone/>
            </a:pPr>
            <a:endParaRPr lang="en-US" sz="1600" dirty="0">
              <a:solidFill>
                <a:schemeClr val="tx2"/>
              </a:solidFill>
            </a:endParaRPr>
          </a:p>
          <a:p>
            <a:pPr marL="0" indent="0">
              <a:buNone/>
            </a:pPr>
            <a:r>
              <a:rPr lang="en-US" sz="1600" dirty="0">
                <a:solidFill>
                  <a:schemeClr val="tx2"/>
                </a:solidFill>
              </a:rPr>
              <a:t>Are you connected to the network or VPN?</a:t>
            </a:r>
          </a:p>
          <a:p>
            <a:pPr marL="0" indent="0">
              <a:buNone/>
            </a:pPr>
            <a:endParaRPr lang="en-US" sz="1600" dirty="0">
              <a:solidFill>
                <a:schemeClr val="tx2"/>
              </a:solidFill>
            </a:endParaRPr>
          </a:p>
          <a:p>
            <a:pPr marL="0" indent="0">
              <a:buNone/>
            </a:pPr>
            <a:r>
              <a:rPr lang="en-US" sz="1600" dirty="0">
                <a:solidFill>
                  <a:schemeClr val="tx2"/>
                </a:solidFill>
              </a:rPr>
              <a:t>If so, try running this code in your console:</a:t>
            </a:r>
          </a:p>
          <a:p>
            <a:pPr marL="0" indent="0">
              <a:buNone/>
            </a:pPr>
            <a:r>
              <a:rPr lang="en-US" sz="1600" dirty="0">
                <a:solidFill>
                  <a:schemeClr val="tx2"/>
                </a:solidFill>
              </a:rPr>
              <a:t>system2("</a:t>
            </a:r>
            <a:r>
              <a:rPr lang="en-US" sz="1600" dirty="0" err="1">
                <a:solidFill>
                  <a:schemeClr val="tx2"/>
                </a:solidFill>
              </a:rPr>
              <a:t>setx</a:t>
            </a:r>
            <a:r>
              <a:rPr lang="en-US" sz="1600" dirty="0">
                <a:solidFill>
                  <a:schemeClr val="tx2"/>
                </a:solidFill>
              </a:rPr>
              <a:t>", </a:t>
            </a:r>
            <a:r>
              <a:rPr lang="en-US" sz="1600" dirty="0" err="1">
                <a:solidFill>
                  <a:schemeClr val="tx2"/>
                </a:solidFill>
              </a:rPr>
              <a:t>args</a:t>
            </a:r>
            <a:r>
              <a:rPr lang="en-US" sz="1600" dirty="0">
                <a:solidFill>
                  <a:schemeClr val="tx2"/>
                </a:solidFill>
              </a:rPr>
              <a:t> = c("R_LIBCURL_SSL_REVOKE_BEST_EFFORT", "TRUE"))</a:t>
            </a:r>
          </a:p>
        </p:txBody>
      </p:sp>
    </p:spTree>
    <p:extLst>
      <p:ext uri="{BB962C8B-B14F-4D97-AF65-F5344CB8AC3E}">
        <p14:creationId xmlns:p14="http://schemas.microsoft.com/office/powerpoint/2010/main" val="192990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normAutofit/>
          </a:bodyPr>
          <a:lstStyle/>
          <a:p>
            <a:r>
              <a:rPr lang="en-US" dirty="0"/>
              <a:t>Git hub (</a:t>
            </a:r>
            <a:r>
              <a:rPr lang="en-US" dirty="0">
                <a:hlinkClick r:id="rId4"/>
              </a:rPr>
              <a:t>https://github.com/</a:t>
            </a:r>
            <a:r>
              <a:rPr lang="en-US" dirty="0"/>
              <a:t>)</a:t>
            </a:r>
          </a:p>
          <a:p>
            <a:r>
              <a:rPr lang="en-US" dirty="0"/>
              <a:t>Git lab (</a:t>
            </a:r>
            <a:r>
              <a:rPr lang="en-US" dirty="0">
                <a:hlinkClick r:id="rId5"/>
              </a:rPr>
              <a:t>https://about.gitlab.com/</a:t>
            </a:r>
            <a:r>
              <a:rPr lang="en-US" dirty="0"/>
              <a:t>)</a:t>
            </a:r>
          </a:p>
          <a:p>
            <a:endParaRPr lang="en-US" dirty="0"/>
          </a:p>
          <a:p>
            <a:r>
              <a:rPr lang="en-US" dirty="0"/>
              <a:t>Can either:</a:t>
            </a:r>
          </a:p>
          <a:p>
            <a:pPr lvl="1"/>
            <a:r>
              <a:rPr lang="en-US" dirty="0"/>
              <a:t>Initialize new git repository</a:t>
            </a:r>
          </a:p>
          <a:p>
            <a:pPr lvl="1"/>
            <a:r>
              <a:rPr lang="en-US" dirty="0"/>
              <a:t>Clone existing git repository</a:t>
            </a:r>
          </a:p>
          <a:p>
            <a:pPr lvl="1"/>
            <a:endParaRPr lang="en-US" dirty="0"/>
          </a:p>
          <a:p>
            <a:r>
              <a:rPr lang="en-US" dirty="0"/>
              <a:t>Check out GitHub tutorial </a:t>
            </a:r>
            <a:r>
              <a:rPr lang="en-US" dirty="0">
                <a:hlinkClick r:id="rId6"/>
              </a:rPr>
              <a:t>here</a:t>
            </a:r>
            <a:endParaRPr lang="en-US" dirty="0"/>
          </a:p>
        </p:txBody>
      </p:sp>
    </p:spTree>
    <p:extLst>
      <p:ext uri="{BB962C8B-B14F-4D97-AF65-F5344CB8AC3E}">
        <p14:creationId xmlns:p14="http://schemas.microsoft.com/office/powerpoint/2010/main" val="1225779748"/>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9446C-1D84-FF68-9429-57420A6056A5}"/>
              </a:ext>
            </a:extLst>
          </p:cNvPr>
          <p:cNvSpPr>
            <a:spLocks noGrp="1"/>
          </p:cNvSpPr>
          <p:nvPr>
            <p:ph type="title"/>
          </p:nvPr>
        </p:nvSpPr>
        <p:spPr>
          <a:xfrm>
            <a:off x="515125" y="1153572"/>
            <a:ext cx="2400300" cy="4461163"/>
          </a:xfrm>
        </p:spPr>
        <p:txBody>
          <a:bodyPr>
            <a:normAutofit/>
          </a:bodyPr>
          <a:lstStyle/>
          <a:p>
            <a:r>
              <a:rPr lang="en-US">
                <a:solidFill>
                  <a:srgbClr val="FFFFFF"/>
                </a:solidFill>
              </a:rPr>
              <a:t>Tables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0388F5-A36D-8C45-864D-DFCDAFC2BC5C}"/>
              </a:ext>
            </a:extLst>
          </p:cNvPr>
          <p:cNvSpPr>
            <a:spLocks noGrp="1"/>
          </p:cNvSpPr>
          <p:nvPr>
            <p:ph idx="1"/>
          </p:nvPr>
        </p:nvSpPr>
        <p:spPr>
          <a:xfrm>
            <a:off x="3335481" y="591344"/>
            <a:ext cx="5179868" cy="5585619"/>
          </a:xfrm>
        </p:spPr>
        <p:txBody>
          <a:bodyPr anchor="ctr">
            <a:normAutofit/>
          </a:bodyPr>
          <a:lstStyle/>
          <a:p>
            <a:r>
              <a:rPr lang="en-US" dirty="0" err="1"/>
              <a:t>Knitr</a:t>
            </a:r>
            <a:r>
              <a:rPr lang="en-US" dirty="0"/>
              <a:t> (</a:t>
            </a:r>
            <a:r>
              <a:rPr lang="en-US" dirty="0" err="1"/>
              <a:t>kable</a:t>
            </a:r>
            <a:r>
              <a:rPr lang="en-US" dirty="0"/>
              <a:t>): limited capabilities but works in all outputs</a:t>
            </a:r>
          </a:p>
          <a:p>
            <a:r>
              <a:rPr lang="en-US" dirty="0" err="1"/>
              <a:t>Reactable</a:t>
            </a:r>
            <a:r>
              <a:rPr lang="en-US" dirty="0"/>
              <a:t>: interactive, searchable/filterable tables. HTML only</a:t>
            </a:r>
          </a:p>
          <a:p>
            <a:r>
              <a:rPr lang="en-US" dirty="0" err="1"/>
              <a:t>kableExtra</a:t>
            </a:r>
            <a:r>
              <a:rPr lang="en-US" dirty="0"/>
              <a:t>: lots of customization. HTML and PDF only</a:t>
            </a:r>
          </a:p>
          <a:p>
            <a:r>
              <a:rPr lang="en-US" dirty="0" err="1"/>
              <a:t>Flextable</a:t>
            </a:r>
            <a:r>
              <a:rPr lang="en-US" dirty="0"/>
              <a:t>: lots of customization. HTML, PDF, and office (word or power point)</a:t>
            </a:r>
          </a:p>
          <a:p>
            <a:r>
              <a:rPr lang="en-US" dirty="0"/>
              <a:t>Many more…</a:t>
            </a:r>
          </a:p>
        </p:txBody>
      </p:sp>
    </p:spTree>
    <p:extLst>
      <p:ext uri="{BB962C8B-B14F-4D97-AF65-F5344CB8AC3E}">
        <p14:creationId xmlns:p14="http://schemas.microsoft.com/office/powerpoint/2010/main" val="41476880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384350"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04FBC15-6F26-428E-AA46-87CCC97D9FD9}"/>
              </a:ext>
            </a:extLst>
          </p:cNvPr>
          <p:cNvSpPr>
            <a:spLocks noGrp="1"/>
          </p:cNvSpPr>
          <p:nvPr>
            <p:ph type="title"/>
          </p:nvPr>
        </p:nvSpPr>
        <p:spPr>
          <a:xfrm>
            <a:off x="160650" y="643467"/>
            <a:ext cx="3059403" cy="5571066"/>
          </a:xfrm>
        </p:spPr>
        <p:txBody>
          <a:bodyPr>
            <a:normAutofit/>
          </a:bodyPr>
          <a:lstStyle/>
          <a:p>
            <a:r>
              <a:rPr lang="en-US" sz="3400" b="1">
                <a:solidFill>
                  <a:srgbClr val="FFFFFF"/>
                </a:solidFill>
              </a:rPr>
              <a:t>What kind of documents can you render in R Markdown?</a:t>
            </a:r>
            <a:endParaRPr lang="en-US" sz="3400" b="1">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D3D4A98C-F0D8-CBED-CBC0-BE3C395663C3}"/>
              </a:ext>
            </a:extLst>
          </p:cNvPr>
          <p:cNvGraphicFramePr>
            <a:graphicFrameLocks noGrp="1"/>
          </p:cNvGraphicFramePr>
          <p:nvPr>
            <p:ph idx="1"/>
            <p:extLst>
              <p:ext uri="{D42A27DB-BD31-4B8C-83A1-F6EECF244321}">
                <p14:modId xmlns:p14="http://schemas.microsoft.com/office/powerpoint/2010/main" val="1503126925"/>
              </p:ext>
            </p:extLst>
          </p:nvPr>
        </p:nvGraphicFramePr>
        <p:xfrm>
          <a:off x="3905730" y="643466"/>
          <a:ext cx="4718785"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94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21" name="Rectangle 2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792768" y="922644"/>
            <a:ext cx="3780214" cy="1169585"/>
          </a:xfrm>
        </p:spPr>
        <p:txBody>
          <a:bodyPr anchor="b">
            <a:normAutofit/>
          </a:bodyPr>
          <a:lstStyle/>
          <a:p>
            <a:r>
              <a:rPr lang="en-US" sz="3200" dirty="0"/>
              <a:t>When to use an automated report?</a:t>
            </a:r>
          </a:p>
        </p:txBody>
      </p:sp>
      <p:sp>
        <p:nvSpPr>
          <p:cNvPr id="26" name="Rectangle 2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443902" y="2472936"/>
            <a:ext cx="5210036" cy="3808962"/>
          </a:xfrm>
        </p:spPr>
        <p:txBody>
          <a:bodyPr anchor="ctr">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a:p>
          <a:p>
            <a:endParaRPr lang="en-US" sz="1800"/>
          </a:p>
        </p:txBody>
      </p:sp>
      <p:pic>
        <p:nvPicPr>
          <p:cNvPr id="13" name="Picture 12">
            <a:extLst>
              <a:ext uri="{FF2B5EF4-FFF2-40B4-BE49-F238E27FC236}">
                <a16:creationId xmlns:a16="http://schemas.microsoft.com/office/drawing/2014/main" id="{EEED4E35-2EDC-4D34-8F4C-E188C00DDC2C}"/>
              </a:ext>
            </a:extLst>
          </p:cNvPr>
          <p:cNvPicPr>
            <a:picLocks noChangeAspect="1"/>
          </p:cNvPicPr>
          <p:nvPr/>
        </p:nvPicPr>
        <p:blipFill>
          <a:blip r:embed="rId3"/>
          <a:stretch>
            <a:fillRect/>
          </a:stretch>
        </p:blipFill>
        <p:spPr>
          <a:xfrm>
            <a:off x="5624906" y="342285"/>
            <a:ext cx="2363027" cy="3040173"/>
          </a:xfrm>
          <a:prstGeom prst="rect">
            <a:avLst/>
          </a:prstGeom>
          <a:ln>
            <a:solidFill>
              <a:schemeClr val="tx1"/>
            </a:solidFill>
          </a:ln>
        </p:spPr>
      </p:pic>
      <p:pic>
        <p:nvPicPr>
          <p:cNvPr id="11" name="Picture 10">
            <a:extLst>
              <a:ext uri="{FF2B5EF4-FFF2-40B4-BE49-F238E27FC236}">
                <a16:creationId xmlns:a16="http://schemas.microsoft.com/office/drawing/2014/main" id="{E0915079-4FB6-4478-95E7-EE4A2556FA5A}"/>
              </a:ext>
            </a:extLst>
          </p:cNvPr>
          <p:cNvPicPr>
            <a:picLocks noChangeAspect="1"/>
          </p:cNvPicPr>
          <p:nvPr/>
        </p:nvPicPr>
        <p:blipFill>
          <a:blip r:embed="rId4"/>
          <a:stretch>
            <a:fillRect/>
          </a:stretch>
        </p:blipFill>
        <p:spPr>
          <a:xfrm>
            <a:off x="5741604" y="3431074"/>
            <a:ext cx="2246632" cy="2878173"/>
          </a:xfrm>
          <a:prstGeom prst="rect">
            <a:avLst/>
          </a:prstGeom>
          <a:ln>
            <a:solidFill>
              <a:schemeClr val="tx1"/>
            </a:solidFill>
          </a:ln>
        </p:spPr>
      </p:pic>
    </p:spTree>
    <p:extLst>
      <p:ext uri="{BB962C8B-B14F-4D97-AF65-F5344CB8AC3E}">
        <p14:creationId xmlns:p14="http://schemas.microsoft.com/office/powerpoint/2010/main" val="1313329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r>
              <a:rPr lang="en-US" sz="3600"/>
              <a:t>When to use an automated report? </a:t>
            </a:r>
            <a:endParaRPr lang="en-US" sz="360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230601" y="1935981"/>
            <a:ext cx="4401288" cy="4393982"/>
          </a:xfrm>
        </p:spPr>
        <p:txBody>
          <a:bodyPr vert="horz" lIns="91440" tIns="45720" rIns="91440" bIns="45720" rtlCol="0" anchor="t">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sz="1700"/>
          </a:p>
          <a:p>
            <a:endParaRPr lang="en-US" sz="17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98840417-FC91-1891-3F7A-590647714551}"/>
              </a:ext>
            </a:extLst>
          </p:cNvPr>
          <p:cNvGrpSpPr/>
          <p:nvPr/>
        </p:nvGrpSpPr>
        <p:grpSpPr>
          <a:xfrm>
            <a:off x="4896188" y="1710981"/>
            <a:ext cx="3686508" cy="4613892"/>
            <a:chOff x="5081131" y="1518950"/>
            <a:chExt cx="3614058" cy="4897960"/>
          </a:xfrm>
        </p:grpSpPr>
        <p:pic>
          <p:nvPicPr>
            <p:cNvPr id="5" name="Picture 4">
              <a:extLst>
                <a:ext uri="{FF2B5EF4-FFF2-40B4-BE49-F238E27FC236}">
                  <a16:creationId xmlns:a16="http://schemas.microsoft.com/office/drawing/2014/main" id="{55430024-969A-4469-9993-6E4BE354C0F0}"/>
                </a:ext>
              </a:extLst>
            </p:cNvPr>
            <p:cNvPicPr>
              <a:picLocks noChangeAspect="1"/>
            </p:cNvPicPr>
            <p:nvPr/>
          </p:nvPicPr>
          <p:blipFill>
            <a:blip r:embed="rId3"/>
            <a:stretch>
              <a:fillRect/>
            </a:stretch>
          </p:blipFill>
          <p:spPr>
            <a:xfrm>
              <a:off x="5081131" y="1518950"/>
              <a:ext cx="2743200" cy="3537488"/>
            </a:xfrm>
            <a:prstGeom prst="rect">
              <a:avLst/>
            </a:prstGeom>
            <a:ln>
              <a:solidFill>
                <a:schemeClr val="tx1"/>
              </a:solidFill>
            </a:ln>
          </p:spPr>
        </p:pic>
        <p:pic>
          <p:nvPicPr>
            <p:cNvPr id="7" name="Picture 6">
              <a:extLst>
                <a:ext uri="{FF2B5EF4-FFF2-40B4-BE49-F238E27FC236}">
                  <a16:creationId xmlns:a16="http://schemas.microsoft.com/office/drawing/2014/main" id="{7F8E3467-2C3C-43E0-8849-2B3B4F76240C}"/>
                </a:ext>
              </a:extLst>
            </p:cNvPr>
            <p:cNvPicPr>
              <a:picLocks noChangeAspect="1"/>
            </p:cNvPicPr>
            <p:nvPr/>
          </p:nvPicPr>
          <p:blipFill>
            <a:blip r:embed="rId4"/>
            <a:stretch>
              <a:fillRect/>
            </a:stretch>
          </p:blipFill>
          <p:spPr>
            <a:xfrm>
              <a:off x="5516560" y="2190303"/>
              <a:ext cx="2743200" cy="3546371"/>
            </a:xfrm>
            <a:prstGeom prst="rect">
              <a:avLst/>
            </a:prstGeom>
            <a:ln>
              <a:solidFill>
                <a:schemeClr val="tx1"/>
              </a:solidFill>
            </a:ln>
          </p:spPr>
        </p:pic>
        <p:pic>
          <p:nvPicPr>
            <p:cNvPr id="9" name="Picture 8">
              <a:extLst>
                <a:ext uri="{FF2B5EF4-FFF2-40B4-BE49-F238E27FC236}">
                  <a16:creationId xmlns:a16="http://schemas.microsoft.com/office/drawing/2014/main" id="{0D9A6BF1-B147-4CBA-B172-C0E2B801BE88}"/>
                </a:ext>
              </a:extLst>
            </p:cNvPr>
            <p:cNvPicPr>
              <a:picLocks noChangeAspect="1"/>
            </p:cNvPicPr>
            <p:nvPr/>
          </p:nvPicPr>
          <p:blipFill>
            <a:blip r:embed="rId5"/>
            <a:stretch>
              <a:fillRect/>
            </a:stretch>
          </p:blipFill>
          <p:spPr>
            <a:xfrm>
              <a:off x="5951989" y="2877172"/>
              <a:ext cx="2743200" cy="3539738"/>
            </a:xfrm>
            <a:prstGeom prst="rect">
              <a:avLst/>
            </a:prstGeom>
            <a:ln>
              <a:solidFill>
                <a:schemeClr val="tx1"/>
              </a:solidFill>
            </a:ln>
          </p:spPr>
        </p:pic>
      </p:grpSp>
    </p:spTree>
    <p:extLst>
      <p:ext uri="{BB962C8B-B14F-4D97-AF65-F5344CB8AC3E}">
        <p14:creationId xmlns:p14="http://schemas.microsoft.com/office/powerpoint/2010/main" val="192962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0060" y="6044887"/>
            <a:ext cx="8183880" cy="640081"/>
          </a:xfrm>
        </p:spPr>
        <p:txBody>
          <a:bodyPr vert="horz" lIns="91440" tIns="45720" rIns="91440" bIns="45720" rtlCol="0" anchor="ctr">
            <a:noAutofit/>
          </a:bodyPr>
          <a:lstStyle/>
          <a:p>
            <a:pPr algn="ctr"/>
            <a:r>
              <a:rPr lang="en-US" sz="4000"/>
              <a:t>Anatomy of an R Markdown File</a:t>
            </a:r>
            <a:br>
              <a:rPr lang="en-US" sz="4000"/>
            </a:br>
            <a:endParaRPr lang="en-US" sz="4000" b="1">
              <a:ea typeface="Calibri Light"/>
              <a:cs typeface="Calibri Light"/>
            </a:endParaRPr>
          </a:p>
        </p:txBody>
      </p:sp>
      <p:pic>
        <p:nvPicPr>
          <p:cNvPr id="6" name="Picture 6">
            <a:extLst>
              <a:ext uri="{FF2B5EF4-FFF2-40B4-BE49-F238E27FC236}">
                <a16:creationId xmlns:a16="http://schemas.microsoft.com/office/drawing/2014/main" id="{E343FEF7-81DF-59A6-8100-075E11C77F71}"/>
              </a:ext>
            </a:extLst>
          </p:cNvPr>
          <p:cNvPicPr>
            <a:picLocks noGrp="1" noChangeAspect="1"/>
          </p:cNvPicPr>
          <p:nvPr>
            <p:ph idx="1"/>
          </p:nvPr>
        </p:nvPicPr>
        <p:blipFill rotWithShape="1">
          <a:blip r:embed="rId3"/>
          <a:srcRect r="4821" b="-4"/>
          <a:stretch/>
        </p:blipFill>
        <p:spPr>
          <a:xfrm>
            <a:off x="246060" y="424080"/>
            <a:ext cx="8651880" cy="5115795"/>
          </a:xfrm>
          <a:prstGeom prst="rect">
            <a:avLst/>
          </a:prstGeom>
          <a:ln w="19050">
            <a:solidFill>
              <a:schemeClr val="tx1"/>
            </a:solidFill>
            <a:miter lim="800000"/>
          </a:ln>
        </p:spPr>
      </p:pic>
    </p:spTree>
    <p:extLst>
      <p:ext uri="{BB962C8B-B14F-4D97-AF65-F5344CB8AC3E}">
        <p14:creationId xmlns:p14="http://schemas.microsoft.com/office/powerpoint/2010/main" val="35049265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624751" y="448253"/>
            <a:ext cx="7890527" cy="1325563"/>
          </a:xfrm>
        </p:spPr>
        <p:txBody>
          <a:bodyPr>
            <a:normAutofit/>
          </a:bodyPr>
          <a:lstStyle/>
          <a:p>
            <a:r>
              <a:rPr lang="en-US"/>
              <a:t>Anatomy of an R Markdown File: </a:t>
            </a:r>
            <a:br>
              <a:rPr lang="en-US"/>
            </a:br>
            <a:r>
              <a:rPr lang="en-US" b="1"/>
              <a:t>YAML Header</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90768" y="2191807"/>
            <a:ext cx="4239932" cy="3985155"/>
          </a:xfrm>
        </p:spPr>
        <p:txBody>
          <a:bodyPr vert="horz" lIns="91440" tIns="45720" rIns="91440" bIns="45720" rtlCol="0" anchor="t">
            <a:normAutofit/>
          </a:bodyPr>
          <a:lstStyle/>
          <a:p>
            <a:pPr marL="742950" lvl="1" indent="-285750">
              <a:spcBef>
                <a:spcPts val="0"/>
              </a:spcBef>
              <a:spcAft>
                <a:spcPts val="600"/>
              </a:spcAft>
            </a:pPr>
            <a:r>
              <a:rPr lang="en-US" dirty="0">
                <a:latin typeface="Calibri"/>
                <a:ea typeface="Calibri"/>
                <a:cs typeface="Times New Roman"/>
              </a:rPr>
              <a:t>Metadata!</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Processed during rendering</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Read by </a:t>
            </a:r>
            <a:r>
              <a:rPr lang="en-US" dirty="0" err="1">
                <a:latin typeface="Calibri"/>
                <a:ea typeface="Calibri"/>
                <a:cs typeface="Times New Roman"/>
              </a:rPr>
              <a:t>Pandoc</a:t>
            </a:r>
            <a:r>
              <a:rPr lang="en-US" dirty="0">
                <a:latin typeface="Calibri"/>
                <a:ea typeface="Calibri"/>
                <a:cs typeface="Times New Roman"/>
              </a:rPr>
              <a:t>, </a:t>
            </a:r>
            <a:r>
              <a:rPr lang="en-US" dirty="0" err="1">
                <a:latin typeface="Calibri"/>
                <a:ea typeface="Calibri"/>
                <a:cs typeface="Times New Roman"/>
              </a:rPr>
              <a:t>rmarkdown</a:t>
            </a:r>
            <a:r>
              <a:rPr lang="en-US" dirty="0">
                <a:latin typeface="Calibri"/>
                <a:ea typeface="Calibri"/>
                <a:cs typeface="Times New Roman"/>
              </a:rPr>
              <a:t> and </a:t>
            </a:r>
            <a:r>
              <a:rPr lang="en-US" dirty="0" err="1">
                <a:latin typeface="Calibri"/>
                <a:ea typeface="Calibri"/>
                <a:cs typeface="Times New Roman"/>
              </a:rPr>
              <a:t>knitr</a:t>
            </a:r>
            <a:endParaRPr lang="en-US" dirty="0">
              <a:latin typeface="Calibri"/>
              <a:ea typeface="Calibri"/>
              <a:cs typeface="Times New Roman"/>
            </a:endParaRP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Parameters</a:t>
            </a: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p:txBody>
      </p:sp>
      <p:pic>
        <p:nvPicPr>
          <p:cNvPr id="9" name="Picture 9">
            <a:extLst>
              <a:ext uri="{FF2B5EF4-FFF2-40B4-BE49-F238E27FC236}">
                <a16:creationId xmlns:a16="http://schemas.microsoft.com/office/drawing/2014/main" id="{A96EC63E-4659-72A7-411E-B91F7F1D8E47}"/>
              </a:ext>
            </a:extLst>
          </p:cNvPr>
          <p:cNvPicPr>
            <a:picLocks noChangeAspect="1"/>
          </p:cNvPicPr>
          <p:nvPr/>
        </p:nvPicPr>
        <p:blipFill>
          <a:blip r:embed="rId3"/>
          <a:stretch>
            <a:fillRect/>
          </a:stretch>
        </p:blipFill>
        <p:spPr>
          <a:xfrm>
            <a:off x="4131983" y="2737020"/>
            <a:ext cx="4777742" cy="2482350"/>
          </a:xfrm>
          <a:prstGeom prst="rect">
            <a:avLst/>
          </a:prstGeom>
          <a:ln w="12700">
            <a:solidFill>
              <a:schemeClr val="tx1"/>
            </a:solidFill>
          </a:ln>
        </p:spPr>
      </p:pic>
    </p:spTree>
    <p:extLst>
      <p:ext uri="{BB962C8B-B14F-4D97-AF65-F5344CB8AC3E}">
        <p14:creationId xmlns:p14="http://schemas.microsoft.com/office/powerpoint/2010/main" val="11952006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3">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1"/>
            <a:ext cx="91437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338328"/>
            <a:ext cx="3758604" cy="1773936"/>
          </a:xfrm>
        </p:spPr>
        <p:txBody>
          <a:bodyPr vert="horz" lIns="91440" tIns="45720" rIns="91440" bIns="45720" rtlCol="0" anchor="ctr">
            <a:normAutofit/>
          </a:bodyPr>
          <a:lstStyle/>
          <a:p>
            <a:r>
              <a:rPr lang="en-US" sz="3100">
                <a:solidFill>
                  <a:schemeClr val="tx2"/>
                </a:solidFill>
              </a:rPr>
              <a:t>YAML Options</a:t>
            </a:r>
          </a:p>
        </p:txBody>
      </p:sp>
      <p:grpSp>
        <p:nvGrpSpPr>
          <p:cNvPr id="57" name="Group 25">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9307" y="442101"/>
            <a:ext cx="2514948" cy="1630750"/>
            <a:chOff x="-305" y="-4155"/>
            <a:chExt cx="2514948" cy="2174333"/>
          </a:xfrm>
        </p:grpSpPr>
        <p:sp>
          <p:nvSpPr>
            <p:cNvPr id="27" name="Freeform: Shape 26">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27">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28">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0" name="Freeform: Shape 29">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0F6D00D3-9286-CBF1-B03F-DA8757E100C7}"/>
              </a:ext>
            </a:extLst>
          </p:cNvPr>
          <p:cNvSpPr>
            <a:spLocks noGrp="1"/>
          </p:cNvSpPr>
          <p:nvPr>
            <p:ph type="body" sz="half" idx="2"/>
          </p:nvPr>
        </p:nvSpPr>
        <p:spPr>
          <a:xfrm>
            <a:off x="233053" y="6059673"/>
            <a:ext cx="8711843" cy="742577"/>
          </a:xfrm>
        </p:spPr>
        <p:txBody>
          <a:bodyPr vert="horz" lIns="91440" tIns="45720" rIns="91440" bIns="45720" rtlCol="0" anchor="ctr">
            <a:normAutofit/>
          </a:bodyPr>
          <a:lstStyle/>
          <a:p>
            <a:pPr indent="-228600">
              <a:buFont typeface="Arial" panose="020B0604020202020204" pitchFamily="34" charset="0"/>
              <a:buChar char="•"/>
            </a:pPr>
            <a:r>
              <a:rPr lang="en-US" dirty="0">
                <a:solidFill>
                  <a:schemeClr val="tx2"/>
                </a:solidFill>
              </a:rPr>
              <a:t>https://cran.r-project.org/web/packages/ymlthis/vignettes/yaml-fieldguide.html</a:t>
            </a:r>
          </a:p>
          <a:p>
            <a:pPr indent="-228600">
              <a:buFont typeface="Arial" panose="020B0604020202020204" pitchFamily="34" charset="0"/>
              <a:buChar char="•"/>
            </a:pPr>
            <a:r>
              <a:rPr lang="en-US" dirty="0">
                <a:solidFill>
                  <a:schemeClr val="tx2"/>
                </a:solidFill>
              </a:rPr>
              <a:t>https://pandoc.org/MANUAL.html#extension-yaml_metadata_block</a:t>
            </a:r>
          </a:p>
          <a:p>
            <a:pPr indent="-228600">
              <a:buFont typeface="Arial" panose="020B0604020202020204" pitchFamily="34" charset="0"/>
              <a:buChar char="•"/>
            </a:pPr>
            <a:endParaRPr lang="en-US" dirty="0">
              <a:solidFill>
                <a:schemeClr val="tx2"/>
              </a:solidFill>
            </a:endParaRPr>
          </a:p>
        </p:txBody>
      </p:sp>
      <p:pic>
        <p:nvPicPr>
          <p:cNvPr id="3" name="Content Placeholder 6" descr="Graphical user interface, text, application, email&#10;&#10;Description automatically generated">
            <a:extLst>
              <a:ext uri="{FF2B5EF4-FFF2-40B4-BE49-F238E27FC236}">
                <a16:creationId xmlns:a16="http://schemas.microsoft.com/office/drawing/2014/main" id="{0696F8D8-8AB0-3588-610C-CB717738523C}"/>
              </a:ext>
            </a:extLst>
          </p:cNvPr>
          <p:cNvPicPr>
            <a:picLocks noGrp="1" noChangeAspect="1"/>
          </p:cNvPicPr>
          <p:nvPr>
            <p:ph idx="1"/>
          </p:nvPr>
        </p:nvPicPr>
        <p:blipFill>
          <a:blip r:embed="rId3"/>
          <a:stretch>
            <a:fillRect/>
          </a:stretch>
        </p:blipFill>
        <p:spPr>
          <a:xfrm>
            <a:off x="5011208" y="1935156"/>
            <a:ext cx="3633252" cy="3340124"/>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C0D2F54-753F-AF59-9F28-023CC2955351}"/>
              </a:ext>
            </a:extLst>
          </p:cNvPr>
          <p:cNvPicPr>
            <a:picLocks noChangeAspect="1"/>
          </p:cNvPicPr>
          <p:nvPr/>
        </p:nvPicPr>
        <p:blipFill rotWithShape="1">
          <a:blip r:embed="rId4"/>
          <a:srcRect r="50066"/>
          <a:stretch/>
        </p:blipFill>
        <p:spPr>
          <a:xfrm>
            <a:off x="539230" y="1927910"/>
            <a:ext cx="3887151" cy="3347370"/>
          </a:xfrm>
          <a:prstGeom prst="rect">
            <a:avLst/>
          </a:prstGeom>
        </p:spPr>
      </p:pic>
    </p:spTree>
    <p:extLst>
      <p:ext uri="{BB962C8B-B14F-4D97-AF65-F5344CB8AC3E}">
        <p14:creationId xmlns:p14="http://schemas.microsoft.com/office/powerpoint/2010/main" val="21517498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e1501d5-e187-4e22-99a2-2adcbc463d38">
      <UserInfo>
        <DisplayName/>
        <AccountId xsi:nil="true"/>
        <AccountType/>
      </UserInfo>
    </SharedWithUsers>
    <DrupalFix xmlns="137cd24b-4df0-48b0-ab1a-e38ec943e6f4" xsi:nil="true"/>
    <DrupalList xmlns="137cd24b-4df0-48b0-ab1a-e38ec943e6f4">true</DrupalList>
    <SPList xmlns="137cd24b-4df0-48b0-ab1a-e38ec943e6f4">false</SPList>
    <_x0035_08Compliant xmlns="137cd24b-4df0-48b0-ab1a-e38ec943e6f4">true</_x0035_08Complian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D857E12D7716438746EACFC3738D0C" ma:contentTypeVersion="15" ma:contentTypeDescription="Create a new document." ma:contentTypeScope="" ma:versionID="96643ae08647bbf533186adc137652cc">
  <xsd:schema xmlns:xsd="http://www.w3.org/2001/XMLSchema" xmlns:xs="http://www.w3.org/2001/XMLSchema" xmlns:p="http://schemas.microsoft.com/office/2006/metadata/properties" xmlns:ns2="137cd24b-4df0-48b0-ab1a-e38ec943e6f4" xmlns:ns3="2e1501d5-e187-4e22-99a2-2adcbc463d38" targetNamespace="http://schemas.microsoft.com/office/2006/metadata/properties" ma:root="true" ma:fieldsID="64e7b1a23118eca87d29d59c4f38c15a" ns2:_="" ns3:_="">
    <xsd:import namespace="137cd24b-4df0-48b0-ab1a-e38ec943e6f4"/>
    <xsd:import namespace="2e1501d5-e187-4e22-99a2-2adcbc463d3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_x0035_08Compliant" minOccurs="0"/>
                <xsd:element ref="ns2:SPList" minOccurs="0"/>
                <xsd:element ref="ns2:DrupalList" minOccurs="0"/>
                <xsd:element ref="ns2:DrupalFix"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cd24b-4df0-48b0-ab1a-e38ec943e6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hidden="true" ma:internalName="MediaServiceAutoTags" ma:readOnly="true">
      <xsd:simpleType>
        <xsd:restriction base="dms:Text"/>
      </xsd:simpleType>
    </xsd:element>
    <xsd:element name="MediaServiceLocation" ma:index="14" nillable="true" ma:displayName="Location" ma:hidden="true" ma:internalName="MediaServiceLocation"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x0035_08Compliant" ma:index="18" nillable="true" ma:displayName="508 Compliant" ma:default="1" ma:format="Dropdown" ma:internalName="_x0035_08Compliant">
      <xsd:simpleType>
        <xsd:restriction base="dms:Boolean"/>
      </xsd:simpleType>
    </xsd:element>
    <xsd:element name="SPList" ma:index="19" nillable="true" ma:displayName="SP List" ma:default="0" ma:description="Item has been added to the standards SharePoint list" ma:format="Dropdown" ma:internalName="SPList">
      <xsd:simpleType>
        <xsd:restriction base="dms:Boolean"/>
      </xsd:simpleType>
    </xsd:element>
    <xsd:element name="DrupalList" ma:index="20" nillable="true" ma:displayName="Drupal List" ma:default="1" ma:description="Item has been added to the Standards Drupal (external, public) site" ma:format="Dropdown" ma:internalName="DrupalList">
      <xsd:simpleType>
        <xsd:restriction base="dms:Boolean"/>
      </xsd:simpleType>
    </xsd:element>
    <xsd:element name="DrupalFix" ma:index="21" nillable="true" ma:displayName="Drupal Fix" ma:description="Item requires changes to be made available on the Drupal site" ma:format="Dropdown" ma:internalName="DrupalFix">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1501d5-e187-4e22-99a2-2adcbc463d38" elementFormDefault="qualified">
    <xsd:import namespace="http://schemas.microsoft.com/office/2006/documentManagement/types"/>
    <xsd:import namespace="http://schemas.microsoft.com/office/infopath/2007/PartnerControls"/>
    <xsd:element name="SharedWithUsers" ma:index="10"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1F948-68F2-4613-BC83-41F43350D054}">
  <ds:schemaRefs>
    <ds:schemaRef ds:uri="http://schemas.microsoft.com/office/2006/metadata/properties"/>
    <ds:schemaRef ds:uri="http://schemas.microsoft.com/office/infopath/2007/PartnerControls"/>
    <ds:schemaRef ds:uri="2e1501d5-e187-4e22-99a2-2adcbc463d38"/>
    <ds:schemaRef ds:uri="137cd24b-4df0-48b0-ab1a-e38ec943e6f4"/>
  </ds:schemaRefs>
</ds:datastoreItem>
</file>

<file path=customXml/itemProps2.xml><?xml version="1.0" encoding="utf-8"?>
<ds:datastoreItem xmlns:ds="http://schemas.openxmlformats.org/officeDocument/2006/customXml" ds:itemID="{90DE69B3-F9C5-4B9F-9028-FCC362490A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cd24b-4df0-48b0-ab1a-e38ec943e6f4"/>
    <ds:schemaRef ds:uri="2e1501d5-e187-4e22-99a2-2adcbc463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6C7994-1159-46BB-8EC4-10B801B295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4618</TotalTime>
  <Words>2237</Words>
  <Application>Microsoft Office PowerPoint</Application>
  <PresentationFormat>On-screen Show (4:3)</PresentationFormat>
  <Paragraphs>331</Paragraphs>
  <Slides>36</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Arial,Sans-Serif</vt:lpstr>
      <vt:lpstr>Calibri</vt:lpstr>
      <vt:lpstr>Calibri Light</vt:lpstr>
      <vt:lpstr>Gill Sans MT</vt:lpstr>
      <vt:lpstr>Office Theme</vt:lpstr>
      <vt:lpstr>Dynamic Reporting with R Markdown</vt:lpstr>
      <vt:lpstr>Course Overview</vt:lpstr>
      <vt:lpstr>What is R Markdown </vt:lpstr>
      <vt:lpstr>What kind of documents can you render in R Markdown?</vt:lpstr>
      <vt:lpstr>When to use an automated report?</vt:lpstr>
      <vt:lpstr>When to use an automated report? </vt:lpstr>
      <vt:lpstr>Anatomy of an R Markdown File </vt:lpstr>
      <vt:lpstr>Anatomy of an R Markdown File:  YAML Header</vt:lpstr>
      <vt:lpstr>YAML Options</vt:lpstr>
      <vt:lpstr>YAML Options</vt:lpstr>
      <vt:lpstr>YAML Options</vt:lpstr>
      <vt:lpstr>Anatomy of an R Markdown File:  Narrative</vt:lpstr>
      <vt:lpstr>Anatomy of an R Markdown File:  Document Body</vt:lpstr>
      <vt:lpstr>General Document Styling</vt:lpstr>
      <vt:lpstr>General Document Styling</vt:lpstr>
      <vt:lpstr>General Document Styling</vt:lpstr>
      <vt:lpstr>Anatomy of an R Markdown File:  Code Chunks</vt:lpstr>
      <vt:lpstr>Code chunks</vt:lpstr>
      <vt:lpstr>What about R Notebooks?</vt:lpstr>
      <vt:lpstr>Considerations</vt:lpstr>
      <vt:lpstr>Best practices</vt:lpstr>
      <vt:lpstr>Facility Status Reporting</vt:lpstr>
      <vt:lpstr>The R Markdown Solution</vt:lpstr>
      <vt:lpstr>Great Lakes AIS Early Detection Monitoring</vt:lpstr>
      <vt:lpstr>Great Lakes AIS Early Detection Monitoring</vt:lpstr>
      <vt:lpstr>Microsoft Word Demonstration</vt:lpstr>
      <vt:lpstr>PDF Demonstration</vt:lpstr>
      <vt:lpstr>HTML Demonstration</vt:lpstr>
      <vt:lpstr>Western Snowy Plover Exercise!</vt:lpstr>
      <vt:lpstr>Q &amp; A Session!</vt:lpstr>
      <vt:lpstr>Shiny apps and dashboards</vt:lpstr>
      <vt:lpstr>Citation managers</vt:lpstr>
      <vt:lpstr>Citation managers</vt:lpstr>
      <vt:lpstr>Having trouble downloading packages?</vt:lpstr>
      <vt:lpstr>Version Control</vt:lpstr>
      <vt:lpstr>Tables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Jason E</dc:creator>
  <cp:lastModifiedBy>Withers, Jonah L</cp:lastModifiedBy>
  <cp:revision>53</cp:revision>
  <dcterms:created xsi:type="dcterms:W3CDTF">2022-04-15T17:39:07Z</dcterms:created>
  <dcterms:modified xsi:type="dcterms:W3CDTF">2023-07-23T20:32:06Z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11890800.0000000</vt:lpwstr>
  </property>
  <property fmtid="{D5CDD505-2E9C-101B-9397-08002B2CF9AE}" pid="3" name="ContentTypeId">
    <vt:lpwstr>0x01010028D857E12D7716438746EACFC3738D0C</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